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6" r:id="rId1"/>
  </p:sldMasterIdLst>
  <p:sldIdLst>
    <p:sldId id="257" r:id="rId2"/>
  </p:sldIdLst>
  <p:sldSz cx="39600188" cy="36720463"/>
  <p:notesSz cx="6797675" cy="9926638"/>
  <p:defaultTextStyle>
    <a:defPPr>
      <a:defRPr lang="nl-BE"/>
    </a:defPPr>
    <a:lvl1pPr marL="0" algn="l" defTabSz="3663361" rtl="0" eaLnBrk="1" latinLnBrk="0" hangingPunct="1">
      <a:defRPr sz="7211" kern="1200">
        <a:solidFill>
          <a:schemeClr val="tx1"/>
        </a:solidFill>
        <a:latin typeface="+mn-lt"/>
        <a:ea typeface="+mn-ea"/>
        <a:cs typeface="+mn-cs"/>
      </a:defRPr>
    </a:lvl1pPr>
    <a:lvl2pPr marL="1831680" algn="l" defTabSz="3663361" rtl="0" eaLnBrk="1" latinLnBrk="0" hangingPunct="1">
      <a:defRPr sz="7211" kern="1200">
        <a:solidFill>
          <a:schemeClr val="tx1"/>
        </a:solidFill>
        <a:latin typeface="+mn-lt"/>
        <a:ea typeface="+mn-ea"/>
        <a:cs typeface="+mn-cs"/>
      </a:defRPr>
    </a:lvl2pPr>
    <a:lvl3pPr marL="3663361" algn="l" defTabSz="3663361" rtl="0" eaLnBrk="1" latinLnBrk="0" hangingPunct="1">
      <a:defRPr sz="7211" kern="1200">
        <a:solidFill>
          <a:schemeClr val="tx1"/>
        </a:solidFill>
        <a:latin typeface="+mn-lt"/>
        <a:ea typeface="+mn-ea"/>
        <a:cs typeface="+mn-cs"/>
      </a:defRPr>
    </a:lvl3pPr>
    <a:lvl4pPr marL="5495041" algn="l" defTabSz="3663361" rtl="0" eaLnBrk="1" latinLnBrk="0" hangingPunct="1">
      <a:defRPr sz="7211" kern="1200">
        <a:solidFill>
          <a:schemeClr val="tx1"/>
        </a:solidFill>
        <a:latin typeface="+mn-lt"/>
        <a:ea typeface="+mn-ea"/>
        <a:cs typeface="+mn-cs"/>
      </a:defRPr>
    </a:lvl4pPr>
    <a:lvl5pPr marL="7326721" algn="l" defTabSz="3663361" rtl="0" eaLnBrk="1" latinLnBrk="0" hangingPunct="1">
      <a:defRPr sz="7211" kern="1200">
        <a:solidFill>
          <a:schemeClr val="tx1"/>
        </a:solidFill>
        <a:latin typeface="+mn-lt"/>
        <a:ea typeface="+mn-ea"/>
        <a:cs typeface="+mn-cs"/>
      </a:defRPr>
    </a:lvl5pPr>
    <a:lvl6pPr marL="9158402" algn="l" defTabSz="3663361" rtl="0" eaLnBrk="1" latinLnBrk="0" hangingPunct="1">
      <a:defRPr sz="7211" kern="1200">
        <a:solidFill>
          <a:schemeClr val="tx1"/>
        </a:solidFill>
        <a:latin typeface="+mn-lt"/>
        <a:ea typeface="+mn-ea"/>
        <a:cs typeface="+mn-cs"/>
      </a:defRPr>
    </a:lvl6pPr>
    <a:lvl7pPr marL="10990082" algn="l" defTabSz="3663361" rtl="0" eaLnBrk="1" latinLnBrk="0" hangingPunct="1">
      <a:defRPr sz="7211" kern="1200">
        <a:solidFill>
          <a:schemeClr val="tx1"/>
        </a:solidFill>
        <a:latin typeface="+mn-lt"/>
        <a:ea typeface="+mn-ea"/>
        <a:cs typeface="+mn-cs"/>
      </a:defRPr>
    </a:lvl7pPr>
    <a:lvl8pPr marL="12821763" algn="l" defTabSz="3663361" rtl="0" eaLnBrk="1" latinLnBrk="0" hangingPunct="1">
      <a:defRPr sz="7211" kern="1200">
        <a:solidFill>
          <a:schemeClr val="tx1"/>
        </a:solidFill>
        <a:latin typeface="+mn-lt"/>
        <a:ea typeface="+mn-ea"/>
        <a:cs typeface="+mn-cs"/>
      </a:defRPr>
    </a:lvl8pPr>
    <a:lvl9pPr marL="14653443" algn="l" defTabSz="3663361" rtl="0" eaLnBrk="1" latinLnBrk="0" hangingPunct="1">
      <a:defRPr sz="7211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Stijl, licht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FD0F851-EC5A-4D38-B0AD-8093EC10F338}" styleName="Stijl, licht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B301B821-A1FF-4177-AEE7-76D212191A09}" styleName="Stijl, gemiddeld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BC89EF96-8CEA-46FF-86C4-4CE0E7609802}" styleName="Stijl, licht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CF1AB2-1976-4502-BF36-3FF5EA218861}" styleName="Stijl, gemiddeld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D7AC3CCA-C797-4891-BE02-D94E43425B78}" styleName="Stijl, gemiddeld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125E5076-3810-47DD-B79F-674D7AD40C01}" styleName="Stijl, donker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2D5ABB26-0587-4C30-8999-92F81FD0307C}" styleName="Geen stijl, gee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E3FDE45-AF77-4B5C-9715-49D594BDF05E}" styleName="Stijl, licht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755" autoAdjust="0"/>
    <p:restoredTop sz="96437" autoAdjust="0"/>
  </p:normalViewPr>
  <p:slideViewPr>
    <p:cSldViewPr snapToGrid="0">
      <p:cViewPr varScale="1">
        <p:scale>
          <a:sx n="29" d="100"/>
          <a:sy n="29" d="100"/>
        </p:scale>
        <p:origin x="3204" y="18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70014" y="6009579"/>
            <a:ext cx="33660160" cy="12784161"/>
          </a:xfrm>
        </p:spPr>
        <p:txBody>
          <a:bodyPr anchor="b"/>
          <a:lstStyle>
            <a:lvl1pPr algn="ctr">
              <a:defRPr sz="25984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950024" y="19286746"/>
            <a:ext cx="29700141" cy="8865609"/>
          </a:xfrm>
        </p:spPr>
        <p:txBody>
          <a:bodyPr/>
          <a:lstStyle>
            <a:lvl1pPr marL="0" indent="0" algn="ctr">
              <a:buNone/>
              <a:defRPr sz="10394"/>
            </a:lvl1pPr>
            <a:lvl2pPr marL="1979996" indent="0" algn="ctr">
              <a:buNone/>
              <a:defRPr sz="8661"/>
            </a:lvl2pPr>
            <a:lvl3pPr marL="3959992" indent="0" algn="ctr">
              <a:buNone/>
              <a:defRPr sz="7795"/>
            </a:lvl3pPr>
            <a:lvl4pPr marL="5939988" indent="0" algn="ctr">
              <a:buNone/>
              <a:defRPr sz="6929"/>
            </a:lvl4pPr>
            <a:lvl5pPr marL="7919984" indent="0" algn="ctr">
              <a:buNone/>
              <a:defRPr sz="6929"/>
            </a:lvl5pPr>
            <a:lvl6pPr marL="9899980" indent="0" algn="ctr">
              <a:buNone/>
              <a:defRPr sz="6929"/>
            </a:lvl6pPr>
            <a:lvl7pPr marL="11879976" indent="0" algn="ctr">
              <a:buNone/>
              <a:defRPr sz="6929"/>
            </a:lvl7pPr>
            <a:lvl8pPr marL="13859972" indent="0" algn="ctr">
              <a:buNone/>
              <a:defRPr sz="6929"/>
            </a:lvl8pPr>
            <a:lvl9pPr marL="15839968" indent="0" algn="ctr">
              <a:buNone/>
              <a:defRPr sz="6929"/>
            </a:lvl9pPr>
          </a:lstStyle>
          <a:p>
            <a:r>
              <a:rPr lang="nl-NL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69334-82CC-4989-AF15-BFB6FC8D0A95}" type="datetimeFigureOut">
              <a:rPr lang="nl-BE" smtClean="0"/>
              <a:t>4/10/2024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6E2F7-2E87-418E-839F-7CB0C3877329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9786471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69334-82CC-4989-AF15-BFB6FC8D0A95}" type="datetimeFigureOut">
              <a:rPr lang="nl-BE" smtClean="0"/>
              <a:t>4/10/2024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6E2F7-2E87-418E-839F-7CB0C3877329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2507617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8338886" y="1955025"/>
            <a:ext cx="8538791" cy="31118895"/>
          </a:xfrm>
        </p:spPr>
        <p:txBody>
          <a:bodyPr vert="eaVert"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722515" y="1955025"/>
            <a:ext cx="25121369" cy="31118895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69334-82CC-4989-AF15-BFB6FC8D0A95}" type="datetimeFigureOut">
              <a:rPr lang="nl-BE" smtClean="0"/>
              <a:t>4/10/2024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6E2F7-2E87-418E-839F-7CB0C3877329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3488415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69334-82CC-4989-AF15-BFB6FC8D0A95}" type="datetimeFigureOut">
              <a:rPr lang="nl-BE" smtClean="0"/>
              <a:t>4/10/2024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6E2F7-2E87-418E-839F-7CB0C3877329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63017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01890" y="9154626"/>
            <a:ext cx="34155162" cy="15274690"/>
          </a:xfrm>
        </p:spPr>
        <p:txBody>
          <a:bodyPr anchor="b"/>
          <a:lstStyle>
            <a:lvl1pPr>
              <a:defRPr sz="25984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01890" y="24573820"/>
            <a:ext cx="34155162" cy="8032599"/>
          </a:xfrm>
        </p:spPr>
        <p:txBody>
          <a:bodyPr/>
          <a:lstStyle>
            <a:lvl1pPr marL="0" indent="0">
              <a:buNone/>
              <a:defRPr sz="10394">
                <a:solidFill>
                  <a:schemeClr val="tx1"/>
                </a:solidFill>
              </a:defRPr>
            </a:lvl1pPr>
            <a:lvl2pPr marL="1979996" indent="0">
              <a:buNone/>
              <a:defRPr sz="8661">
                <a:solidFill>
                  <a:schemeClr val="tx1">
                    <a:tint val="75000"/>
                  </a:schemeClr>
                </a:solidFill>
              </a:defRPr>
            </a:lvl2pPr>
            <a:lvl3pPr marL="3959992" indent="0">
              <a:buNone/>
              <a:defRPr sz="7795">
                <a:solidFill>
                  <a:schemeClr val="tx1">
                    <a:tint val="75000"/>
                  </a:schemeClr>
                </a:solidFill>
              </a:defRPr>
            </a:lvl3pPr>
            <a:lvl4pPr marL="5939988" indent="0">
              <a:buNone/>
              <a:defRPr sz="6929">
                <a:solidFill>
                  <a:schemeClr val="tx1">
                    <a:tint val="75000"/>
                  </a:schemeClr>
                </a:solidFill>
              </a:defRPr>
            </a:lvl4pPr>
            <a:lvl5pPr marL="7919984" indent="0">
              <a:buNone/>
              <a:defRPr sz="6929">
                <a:solidFill>
                  <a:schemeClr val="tx1">
                    <a:tint val="75000"/>
                  </a:schemeClr>
                </a:solidFill>
              </a:defRPr>
            </a:lvl5pPr>
            <a:lvl6pPr marL="9899980" indent="0">
              <a:buNone/>
              <a:defRPr sz="6929">
                <a:solidFill>
                  <a:schemeClr val="tx1">
                    <a:tint val="75000"/>
                  </a:schemeClr>
                </a:solidFill>
              </a:defRPr>
            </a:lvl6pPr>
            <a:lvl7pPr marL="11879976" indent="0">
              <a:buNone/>
              <a:defRPr sz="6929">
                <a:solidFill>
                  <a:schemeClr val="tx1">
                    <a:tint val="75000"/>
                  </a:schemeClr>
                </a:solidFill>
              </a:defRPr>
            </a:lvl7pPr>
            <a:lvl8pPr marL="13859972" indent="0">
              <a:buNone/>
              <a:defRPr sz="6929">
                <a:solidFill>
                  <a:schemeClr val="tx1">
                    <a:tint val="75000"/>
                  </a:schemeClr>
                </a:solidFill>
              </a:defRPr>
            </a:lvl8pPr>
            <a:lvl9pPr marL="15839968" indent="0">
              <a:buNone/>
              <a:defRPr sz="692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69334-82CC-4989-AF15-BFB6FC8D0A95}" type="datetimeFigureOut">
              <a:rPr lang="nl-BE" smtClean="0"/>
              <a:t>4/10/2024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6E2F7-2E87-418E-839F-7CB0C3877329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260051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722513" y="9775123"/>
            <a:ext cx="16830080" cy="23298796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047595" y="9775123"/>
            <a:ext cx="16830080" cy="23298796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69334-82CC-4989-AF15-BFB6FC8D0A95}" type="datetimeFigureOut">
              <a:rPr lang="nl-BE" smtClean="0"/>
              <a:t>4/10/2024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6E2F7-2E87-418E-839F-7CB0C3877329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40732195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27671" y="1955033"/>
            <a:ext cx="34155162" cy="7097592"/>
          </a:xfrm>
        </p:spPr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27675" y="9001616"/>
            <a:ext cx="16752733" cy="4411553"/>
          </a:xfrm>
        </p:spPr>
        <p:txBody>
          <a:bodyPr anchor="b"/>
          <a:lstStyle>
            <a:lvl1pPr marL="0" indent="0">
              <a:buNone/>
              <a:defRPr sz="10394" b="1"/>
            </a:lvl1pPr>
            <a:lvl2pPr marL="1979996" indent="0">
              <a:buNone/>
              <a:defRPr sz="8661" b="1"/>
            </a:lvl2pPr>
            <a:lvl3pPr marL="3959992" indent="0">
              <a:buNone/>
              <a:defRPr sz="7795" b="1"/>
            </a:lvl3pPr>
            <a:lvl4pPr marL="5939988" indent="0">
              <a:buNone/>
              <a:defRPr sz="6929" b="1"/>
            </a:lvl4pPr>
            <a:lvl5pPr marL="7919984" indent="0">
              <a:buNone/>
              <a:defRPr sz="6929" b="1"/>
            </a:lvl5pPr>
            <a:lvl6pPr marL="9899980" indent="0">
              <a:buNone/>
              <a:defRPr sz="6929" b="1"/>
            </a:lvl6pPr>
            <a:lvl7pPr marL="11879976" indent="0">
              <a:buNone/>
              <a:defRPr sz="6929" b="1"/>
            </a:lvl7pPr>
            <a:lvl8pPr marL="13859972" indent="0">
              <a:buNone/>
              <a:defRPr sz="6929" b="1"/>
            </a:lvl8pPr>
            <a:lvl9pPr marL="15839968" indent="0">
              <a:buNone/>
              <a:defRPr sz="6929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727675" y="13413169"/>
            <a:ext cx="16752733" cy="19728751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0047597" y="9001616"/>
            <a:ext cx="16835238" cy="4411553"/>
          </a:xfrm>
        </p:spPr>
        <p:txBody>
          <a:bodyPr anchor="b"/>
          <a:lstStyle>
            <a:lvl1pPr marL="0" indent="0">
              <a:buNone/>
              <a:defRPr sz="10394" b="1"/>
            </a:lvl1pPr>
            <a:lvl2pPr marL="1979996" indent="0">
              <a:buNone/>
              <a:defRPr sz="8661" b="1"/>
            </a:lvl2pPr>
            <a:lvl3pPr marL="3959992" indent="0">
              <a:buNone/>
              <a:defRPr sz="7795" b="1"/>
            </a:lvl3pPr>
            <a:lvl4pPr marL="5939988" indent="0">
              <a:buNone/>
              <a:defRPr sz="6929" b="1"/>
            </a:lvl4pPr>
            <a:lvl5pPr marL="7919984" indent="0">
              <a:buNone/>
              <a:defRPr sz="6929" b="1"/>
            </a:lvl5pPr>
            <a:lvl6pPr marL="9899980" indent="0">
              <a:buNone/>
              <a:defRPr sz="6929" b="1"/>
            </a:lvl6pPr>
            <a:lvl7pPr marL="11879976" indent="0">
              <a:buNone/>
              <a:defRPr sz="6929" b="1"/>
            </a:lvl7pPr>
            <a:lvl8pPr marL="13859972" indent="0">
              <a:buNone/>
              <a:defRPr sz="6929" b="1"/>
            </a:lvl8pPr>
            <a:lvl9pPr marL="15839968" indent="0">
              <a:buNone/>
              <a:defRPr sz="6929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0047597" y="13413169"/>
            <a:ext cx="16835238" cy="19728751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69334-82CC-4989-AF15-BFB6FC8D0A95}" type="datetimeFigureOut">
              <a:rPr lang="nl-BE" smtClean="0"/>
              <a:t>4/10/2024</a:t>
            </a:fld>
            <a:endParaRPr lang="nl-B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6E2F7-2E87-418E-839F-7CB0C3877329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7297170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69334-82CC-4989-AF15-BFB6FC8D0A95}" type="datetimeFigureOut">
              <a:rPr lang="nl-BE" smtClean="0"/>
              <a:t>4/10/2024</a:t>
            </a:fld>
            <a:endParaRPr lang="nl-B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6E2F7-2E87-418E-839F-7CB0C3877329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41599822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69334-82CC-4989-AF15-BFB6FC8D0A95}" type="datetimeFigureOut">
              <a:rPr lang="nl-BE" smtClean="0"/>
              <a:t>4/10/2024</a:t>
            </a:fld>
            <a:endParaRPr lang="nl-B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6E2F7-2E87-418E-839F-7CB0C3877329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018893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27671" y="2448031"/>
            <a:ext cx="12772091" cy="8568108"/>
          </a:xfrm>
        </p:spPr>
        <p:txBody>
          <a:bodyPr anchor="b"/>
          <a:lstStyle>
            <a:lvl1pPr>
              <a:defRPr sz="13858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835238" y="5287075"/>
            <a:ext cx="20047595" cy="26095329"/>
          </a:xfrm>
        </p:spPr>
        <p:txBody>
          <a:bodyPr/>
          <a:lstStyle>
            <a:lvl1pPr>
              <a:defRPr sz="13858"/>
            </a:lvl1pPr>
            <a:lvl2pPr>
              <a:defRPr sz="12126"/>
            </a:lvl2pPr>
            <a:lvl3pPr>
              <a:defRPr sz="10394"/>
            </a:lvl3pPr>
            <a:lvl4pPr>
              <a:defRPr sz="8661"/>
            </a:lvl4pPr>
            <a:lvl5pPr>
              <a:defRPr sz="8661"/>
            </a:lvl5pPr>
            <a:lvl6pPr>
              <a:defRPr sz="8661"/>
            </a:lvl6pPr>
            <a:lvl7pPr>
              <a:defRPr sz="8661"/>
            </a:lvl7pPr>
            <a:lvl8pPr>
              <a:defRPr sz="8661"/>
            </a:lvl8pPr>
            <a:lvl9pPr>
              <a:defRPr sz="8661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727671" y="11016139"/>
            <a:ext cx="12772091" cy="20408760"/>
          </a:xfrm>
        </p:spPr>
        <p:txBody>
          <a:bodyPr/>
          <a:lstStyle>
            <a:lvl1pPr marL="0" indent="0">
              <a:buNone/>
              <a:defRPr sz="6929"/>
            </a:lvl1pPr>
            <a:lvl2pPr marL="1979996" indent="0">
              <a:buNone/>
              <a:defRPr sz="6063"/>
            </a:lvl2pPr>
            <a:lvl3pPr marL="3959992" indent="0">
              <a:buNone/>
              <a:defRPr sz="5197"/>
            </a:lvl3pPr>
            <a:lvl4pPr marL="5939988" indent="0">
              <a:buNone/>
              <a:defRPr sz="4331"/>
            </a:lvl4pPr>
            <a:lvl5pPr marL="7919984" indent="0">
              <a:buNone/>
              <a:defRPr sz="4331"/>
            </a:lvl5pPr>
            <a:lvl6pPr marL="9899980" indent="0">
              <a:buNone/>
              <a:defRPr sz="4331"/>
            </a:lvl6pPr>
            <a:lvl7pPr marL="11879976" indent="0">
              <a:buNone/>
              <a:defRPr sz="4331"/>
            </a:lvl7pPr>
            <a:lvl8pPr marL="13859972" indent="0">
              <a:buNone/>
              <a:defRPr sz="4331"/>
            </a:lvl8pPr>
            <a:lvl9pPr marL="15839968" indent="0">
              <a:buNone/>
              <a:defRPr sz="433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69334-82CC-4989-AF15-BFB6FC8D0A95}" type="datetimeFigureOut">
              <a:rPr lang="nl-BE" smtClean="0"/>
              <a:t>4/10/2024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6E2F7-2E87-418E-839F-7CB0C3877329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9812326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27671" y="2448031"/>
            <a:ext cx="12772091" cy="8568108"/>
          </a:xfrm>
        </p:spPr>
        <p:txBody>
          <a:bodyPr anchor="b"/>
          <a:lstStyle>
            <a:lvl1pPr>
              <a:defRPr sz="13858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6835238" y="5287075"/>
            <a:ext cx="20047595" cy="26095329"/>
          </a:xfrm>
        </p:spPr>
        <p:txBody>
          <a:bodyPr anchor="t"/>
          <a:lstStyle>
            <a:lvl1pPr marL="0" indent="0">
              <a:buNone/>
              <a:defRPr sz="13858"/>
            </a:lvl1pPr>
            <a:lvl2pPr marL="1979996" indent="0">
              <a:buNone/>
              <a:defRPr sz="12126"/>
            </a:lvl2pPr>
            <a:lvl3pPr marL="3959992" indent="0">
              <a:buNone/>
              <a:defRPr sz="10394"/>
            </a:lvl3pPr>
            <a:lvl4pPr marL="5939988" indent="0">
              <a:buNone/>
              <a:defRPr sz="8661"/>
            </a:lvl4pPr>
            <a:lvl5pPr marL="7919984" indent="0">
              <a:buNone/>
              <a:defRPr sz="8661"/>
            </a:lvl5pPr>
            <a:lvl6pPr marL="9899980" indent="0">
              <a:buNone/>
              <a:defRPr sz="8661"/>
            </a:lvl6pPr>
            <a:lvl7pPr marL="11879976" indent="0">
              <a:buNone/>
              <a:defRPr sz="8661"/>
            </a:lvl7pPr>
            <a:lvl8pPr marL="13859972" indent="0">
              <a:buNone/>
              <a:defRPr sz="8661"/>
            </a:lvl8pPr>
            <a:lvl9pPr marL="15839968" indent="0">
              <a:buNone/>
              <a:defRPr sz="8661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727671" y="11016139"/>
            <a:ext cx="12772091" cy="20408760"/>
          </a:xfrm>
        </p:spPr>
        <p:txBody>
          <a:bodyPr/>
          <a:lstStyle>
            <a:lvl1pPr marL="0" indent="0">
              <a:buNone/>
              <a:defRPr sz="6929"/>
            </a:lvl1pPr>
            <a:lvl2pPr marL="1979996" indent="0">
              <a:buNone/>
              <a:defRPr sz="6063"/>
            </a:lvl2pPr>
            <a:lvl3pPr marL="3959992" indent="0">
              <a:buNone/>
              <a:defRPr sz="5197"/>
            </a:lvl3pPr>
            <a:lvl4pPr marL="5939988" indent="0">
              <a:buNone/>
              <a:defRPr sz="4331"/>
            </a:lvl4pPr>
            <a:lvl5pPr marL="7919984" indent="0">
              <a:buNone/>
              <a:defRPr sz="4331"/>
            </a:lvl5pPr>
            <a:lvl6pPr marL="9899980" indent="0">
              <a:buNone/>
              <a:defRPr sz="4331"/>
            </a:lvl6pPr>
            <a:lvl7pPr marL="11879976" indent="0">
              <a:buNone/>
              <a:defRPr sz="4331"/>
            </a:lvl7pPr>
            <a:lvl8pPr marL="13859972" indent="0">
              <a:buNone/>
              <a:defRPr sz="4331"/>
            </a:lvl8pPr>
            <a:lvl9pPr marL="15839968" indent="0">
              <a:buNone/>
              <a:defRPr sz="433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69334-82CC-4989-AF15-BFB6FC8D0A95}" type="datetimeFigureOut">
              <a:rPr lang="nl-BE" smtClean="0"/>
              <a:t>4/10/2024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6E2F7-2E87-418E-839F-7CB0C3877329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0877096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722513" y="1955033"/>
            <a:ext cx="34155162" cy="709759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22513" y="9775123"/>
            <a:ext cx="34155162" cy="232987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22513" y="34034437"/>
            <a:ext cx="8910042" cy="19550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519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469334-82CC-4989-AF15-BFB6FC8D0A95}" type="datetimeFigureOut">
              <a:rPr lang="nl-BE" smtClean="0"/>
              <a:t>4/10/2024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3117563" y="34034437"/>
            <a:ext cx="13365063" cy="19550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519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7967633" y="34034437"/>
            <a:ext cx="8910042" cy="19550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519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96E2F7-2E87-418E-839F-7CB0C3877329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0922726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</p:sldLayoutIdLst>
  <p:txStyles>
    <p:titleStyle>
      <a:lvl1pPr algn="l" defTabSz="3959992" rtl="0" eaLnBrk="1" latinLnBrk="0" hangingPunct="1">
        <a:lnSpc>
          <a:spcPct val="90000"/>
        </a:lnSpc>
        <a:spcBef>
          <a:spcPct val="0"/>
        </a:spcBef>
        <a:buNone/>
        <a:defRPr sz="1905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989998" indent="-989998" algn="l" defTabSz="3959992" rtl="0" eaLnBrk="1" latinLnBrk="0" hangingPunct="1">
        <a:lnSpc>
          <a:spcPct val="90000"/>
        </a:lnSpc>
        <a:spcBef>
          <a:spcPts val="4331"/>
        </a:spcBef>
        <a:buFont typeface="Arial" panose="020B0604020202020204" pitchFamily="34" charset="0"/>
        <a:buChar char="•"/>
        <a:defRPr sz="12126" kern="1200">
          <a:solidFill>
            <a:schemeClr val="tx1"/>
          </a:solidFill>
          <a:latin typeface="+mn-lt"/>
          <a:ea typeface="+mn-ea"/>
          <a:cs typeface="+mn-cs"/>
        </a:defRPr>
      </a:lvl1pPr>
      <a:lvl2pPr marL="2969994" indent="-989998" algn="l" defTabSz="3959992" rtl="0" eaLnBrk="1" latinLnBrk="0" hangingPunct="1">
        <a:lnSpc>
          <a:spcPct val="90000"/>
        </a:lnSpc>
        <a:spcBef>
          <a:spcPts val="2165"/>
        </a:spcBef>
        <a:buFont typeface="Arial" panose="020B0604020202020204" pitchFamily="34" charset="0"/>
        <a:buChar char="•"/>
        <a:defRPr sz="10394" kern="1200">
          <a:solidFill>
            <a:schemeClr val="tx1"/>
          </a:solidFill>
          <a:latin typeface="+mn-lt"/>
          <a:ea typeface="+mn-ea"/>
          <a:cs typeface="+mn-cs"/>
        </a:defRPr>
      </a:lvl2pPr>
      <a:lvl3pPr marL="4949990" indent="-989998" algn="l" defTabSz="3959992" rtl="0" eaLnBrk="1" latinLnBrk="0" hangingPunct="1">
        <a:lnSpc>
          <a:spcPct val="90000"/>
        </a:lnSpc>
        <a:spcBef>
          <a:spcPts val="2165"/>
        </a:spcBef>
        <a:buFont typeface="Arial" panose="020B0604020202020204" pitchFamily="34" charset="0"/>
        <a:buChar char="•"/>
        <a:defRPr sz="8661" kern="1200">
          <a:solidFill>
            <a:schemeClr val="tx1"/>
          </a:solidFill>
          <a:latin typeface="+mn-lt"/>
          <a:ea typeface="+mn-ea"/>
          <a:cs typeface="+mn-cs"/>
        </a:defRPr>
      </a:lvl3pPr>
      <a:lvl4pPr marL="6929986" indent="-989998" algn="l" defTabSz="3959992" rtl="0" eaLnBrk="1" latinLnBrk="0" hangingPunct="1">
        <a:lnSpc>
          <a:spcPct val="90000"/>
        </a:lnSpc>
        <a:spcBef>
          <a:spcPts val="2165"/>
        </a:spcBef>
        <a:buFont typeface="Arial" panose="020B0604020202020204" pitchFamily="34" charset="0"/>
        <a:buChar char="•"/>
        <a:defRPr sz="7795" kern="1200">
          <a:solidFill>
            <a:schemeClr val="tx1"/>
          </a:solidFill>
          <a:latin typeface="+mn-lt"/>
          <a:ea typeface="+mn-ea"/>
          <a:cs typeface="+mn-cs"/>
        </a:defRPr>
      </a:lvl4pPr>
      <a:lvl5pPr marL="8909982" indent="-989998" algn="l" defTabSz="3959992" rtl="0" eaLnBrk="1" latinLnBrk="0" hangingPunct="1">
        <a:lnSpc>
          <a:spcPct val="90000"/>
        </a:lnSpc>
        <a:spcBef>
          <a:spcPts val="2165"/>
        </a:spcBef>
        <a:buFont typeface="Arial" panose="020B0604020202020204" pitchFamily="34" charset="0"/>
        <a:buChar char="•"/>
        <a:defRPr sz="7795" kern="1200">
          <a:solidFill>
            <a:schemeClr val="tx1"/>
          </a:solidFill>
          <a:latin typeface="+mn-lt"/>
          <a:ea typeface="+mn-ea"/>
          <a:cs typeface="+mn-cs"/>
        </a:defRPr>
      </a:lvl5pPr>
      <a:lvl6pPr marL="10889978" indent="-989998" algn="l" defTabSz="3959992" rtl="0" eaLnBrk="1" latinLnBrk="0" hangingPunct="1">
        <a:lnSpc>
          <a:spcPct val="90000"/>
        </a:lnSpc>
        <a:spcBef>
          <a:spcPts val="2165"/>
        </a:spcBef>
        <a:buFont typeface="Arial" panose="020B0604020202020204" pitchFamily="34" charset="0"/>
        <a:buChar char="•"/>
        <a:defRPr sz="7795" kern="1200">
          <a:solidFill>
            <a:schemeClr val="tx1"/>
          </a:solidFill>
          <a:latin typeface="+mn-lt"/>
          <a:ea typeface="+mn-ea"/>
          <a:cs typeface="+mn-cs"/>
        </a:defRPr>
      </a:lvl6pPr>
      <a:lvl7pPr marL="12869974" indent="-989998" algn="l" defTabSz="3959992" rtl="0" eaLnBrk="1" latinLnBrk="0" hangingPunct="1">
        <a:lnSpc>
          <a:spcPct val="90000"/>
        </a:lnSpc>
        <a:spcBef>
          <a:spcPts val="2165"/>
        </a:spcBef>
        <a:buFont typeface="Arial" panose="020B0604020202020204" pitchFamily="34" charset="0"/>
        <a:buChar char="•"/>
        <a:defRPr sz="7795" kern="1200">
          <a:solidFill>
            <a:schemeClr val="tx1"/>
          </a:solidFill>
          <a:latin typeface="+mn-lt"/>
          <a:ea typeface="+mn-ea"/>
          <a:cs typeface="+mn-cs"/>
        </a:defRPr>
      </a:lvl7pPr>
      <a:lvl8pPr marL="14849970" indent="-989998" algn="l" defTabSz="3959992" rtl="0" eaLnBrk="1" latinLnBrk="0" hangingPunct="1">
        <a:lnSpc>
          <a:spcPct val="90000"/>
        </a:lnSpc>
        <a:spcBef>
          <a:spcPts val="2165"/>
        </a:spcBef>
        <a:buFont typeface="Arial" panose="020B0604020202020204" pitchFamily="34" charset="0"/>
        <a:buChar char="•"/>
        <a:defRPr sz="7795" kern="1200">
          <a:solidFill>
            <a:schemeClr val="tx1"/>
          </a:solidFill>
          <a:latin typeface="+mn-lt"/>
          <a:ea typeface="+mn-ea"/>
          <a:cs typeface="+mn-cs"/>
        </a:defRPr>
      </a:lvl8pPr>
      <a:lvl9pPr marL="16829966" indent="-989998" algn="l" defTabSz="3959992" rtl="0" eaLnBrk="1" latinLnBrk="0" hangingPunct="1">
        <a:lnSpc>
          <a:spcPct val="90000"/>
        </a:lnSpc>
        <a:spcBef>
          <a:spcPts val="2165"/>
        </a:spcBef>
        <a:buFont typeface="Arial" panose="020B0604020202020204" pitchFamily="34" charset="0"/>
        <a:buChar char="•"/>
        <a:defRPr sz="779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959992" rtl="0" eaLnBrk="1" latinLnBrk="0" hangingPunct="1">
        <a:defRPr sz="7795" kern="1200">
          <a:solidFill>
            <a:schemeClr val="tx1"/>
          </a:solidFill>
          <a:latin typeface="+mn-lt"/>
          <a:ea typeface="+mn-ea"/>
          <a:cs typeface="+mn-cs"/>
        </a:defRPr>
      </a:lvl1pPr>
      <a:lvl2pPr marL="1979996" algn="l" defTabSz="3959992" rtl="0" eaLnBrk="1" latinLnBrk="0" hangingPunct="1">
        <a:defRPr sz="7795" kern="1200">
          <a:solidFill>
            <a:schemeClr val="tx1"/>
          </a:solidFill>
          <a:latin typeface="+mn-lt"/>
          <a:ea typeface="+mn-ea"/>
          <a:cs typeface="+mn-cs"/>
        </a:defRPr>
      </a:lvl2pPr>
      <a:lvl3pPr marL="3959992" algn="l" defTabSz="3959992" rtl="0" eaLnBrk="1" latinLnBrk="0" hangingPunct="1">
        <a:defRPr sz="7795" kern="1200">
          <a:solidFill>
            <a:schemeClr val="tx1"/>
          </a:solidFill>
          <a:latin typeface="+mn-lt"/>
          <a:ea typeface="+mn-ea"/>
          <a:cs typeface="+mn-cs"/>
        </a:defRPr>
      </a:lvl3pPr>
      <a:lvl4pPr marL="5939988" algn="l" defTabSz="3959992" rtl="0" eaLnBrk="1" latinLnBrk="0" hangingPunct="1">
        <a:defRPr sz="7795" kern="1200">
          <a:solidFill>
            <a:schemeClr val="tx1"/>
          </a:solidFill>
          <a:latin typeface="+mn-lt"/>
          <a:ea typeface="+mn-ea"/>
          <a:cs typeface="+mn-cs"/>
        </a:defRPr>
      </a:lvl4pPr>
      <a:lvl5pPr marL="7919984" algn="l" defTabSz="3959992" rtl="0" eaLnBrk="1" latinLnBrk="0" hangingPunct="1">
        <a:defRPr sz="7795" kern="1200">
          <a:solidFill>
            <a:schemeClr val="tx1"/>
          </a:solidFill>
          <a:latin typeface="+mn-lt"/>
          <a:ea typeface="+mn-ea"/>
          <a:cs typeface="+mn-cs"/>
        </a:defRPr>
      </a:lvl5pPr>
      <a:lvl6pPr marL="9899980" algn="l" defTabSz="3959992" rtl="0" eaLnBrk="1" latinLnBrk="0" hangingPunct="1">
        <a:defRPr sz="7795" kern="1200">
          <a:solidFill>
            <a:schemeClr val="tx1"/>
          </a:solidFill>
          <a:latin typeface="+mn-lt"/>
          <a:ea typeface="+mn-ea"/>
          <a:cs typeface="+mn-cs"/>
        </a:defRPr>
      </a:lvl6pPr>
      <a:lvl7pPr marL="11879976" algn="l" defTabSz="3959992" rtl="0" eaLnBrk="1" latinLnBrk="0" hangingPunct="1">
        <a:defRPr sz="7795" kern="1200">
          <a:solidFill>
            <a:schemeClr val="tx1"/>
          </a:solidFill>
          <a:latin typeface="+mn-lt"/>
          <a:ea typeface="+mn-ea"/>
          <a:cs typeface="+mn-cs"/>
        </a:defRPr>
      </a:lvl7pPr>
      <a:lvl8pPr marL="13859972" algn="l" defTabSz="3959992" rtl="0" eaLnBrk="1" latinLnBrk="0" hangingPunct="1">
        <a:defRPr sz="7795" kern="1200">
          <a:solidFill>
            <a:schemeClr val="tx1"/>
          </a:solidFill>
          <a:latin typeface="+mn-lt"/>
          <a:ea typeface="+mn-ea"/>
          <a:cs typeface="+mn-cs"/>
        </a:defRPr>
      </a:lvl8pPr>
      <a:lvl9pPr marL="15839968" algn="l" defTabSz="3959992" rtl="0" eaLnBrk="1" latinLnBrk="0" hangingPunct="1">
        <a:defRPr sz="779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146105" y="2026879"/>
            <a:ext cx="35307977" cy="7097592"/>
          </a:xfrm>
        </p:spPr>
        <p:txBody>
          <a:bodyPr>
            <a:normAutofit/>
          </a:bodyPr>
          <a:lstStyle/>
          <a:p>
            <a:pPr algn="ctr"/>
            <a:r>
              <a:rPr lang="nl-NL" sz="20000" b="1" dirty="0">
                <a:solidFill>
                  <a:schemeClr val="accent2">
                    <a:lumMod val="75000"/>
                  </a:schemeClr>
                </a:solidFill>
                <a:latin typeface="Century Gothic" panose="020B0502020202020204" pitchFamily="34" charset="0"/>
              </a:rPr>
              <a:t>MENU WEEK 42</a:t>
            </a:r>
            <a:br>
              <a:rPr lang="nl-NL" sz="20000" b="1" dirty="0">
                <a:solidFill>
                  <a:schemeClr val="accent2">
                    <a:lumMod val="75000"/>
                  </a:schemeClr>
                </a:solidFill>
                <a:latin typeface="Century Gothic" panose="020B0502020202020204" pitchFamily="34" charset="0"/>
              </a:rPr>
            </a:br>
            <a:r>
              <a:rPr lang="nl-NL" sz="20000" dirty="0">
                <a:solidFill>
                  <a:schemeClr val="accent2">
                    <a:lumMod val="75000"/>
                  </a:schemeClr>
                </a:solidFill>
                <a:latin typeface="Century Gothic" panose="020B0502020202020204" pitchFamily="34" charset="0"/>
              </a:rPr>
              <a:t>14 oktober tot 20 oktober</a:t>
            </a:r>
            <a:endParaRPr lang="nl-BE" sz="20000" dirty="0">
              <a:solidFill>
                <a:schemeClr val="accent2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4" name="Tabel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422511"/>
              </p:ext>
            </p:extLst>
          </p:nvPr>
        </p:nvGraphicFramePr>
        <p:xfrm>
          <a:off x="0" y="9124471"/>
          <a:ext cx="39600187" cy="23872825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54863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87141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20829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39549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43292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52971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67594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232740">
                <a:tc>
                  <a:txBody>
                    <a:bodyPr/>
                    <a:lstStyle/>
                    <a:p>
                      <a:pPr algn="ctr"/>
                      <a:endParaRPr lang="nl-NL" sz="6000" dirty="0">
                        <a:latin typeface="Century Gothic" panose="020B0502020202020204" pitchFamily="34" charset="0"/>
                      </a:endParaRPr>
                    </a:p>
                    <a:p>
                      <a:pPr algn="ctr"/>
                      <a:r>
                        <a:rPr lang="nl-NL" sz="6000" dirty="0">
                          <a:latin typeface="Century Gothic" panose="020B0502020202020204" pitchFamily="34" charset="0"/>
                        </a:rPr>
                        <a:t>MAANDAG</a:t>
                      </a:r>
                    </a:p>
                    <a:p>
                      <a:pPr algn="ctr"/>
                      <a:r>
                        <a:rPr lang="nl-NL" sz="60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14/10</a:t>
                      </a:r>
                      <a:endParaRPr lang="nl-BE" sz="6000" b="1" dirty="0">
                        <a:solidFill>
                          <a:sysClr val="windowText" lastClr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l-NL" sz="6000" dirty="0">
                        <a:latin typeface="Century Gothic" panose="020B0502020202020204" pitchFamily="34" charset="0"/>
                      </a:endParaRPr>
                    </a:p>
                    <a:p>
                      <a:pPr algn="ctr"/>
                      <a:r>
                        <a:rPr lang="nl-NL" sz="6000" dirty="0">
                          <a:latin typeface="Century Gothic" panose="020B0502020202020204" pitchFamily="34" charset="0"/>
                        </a:rPr>
                        <a:t>DINSDAG </a:t>
                      </a:r>
                    </a:p>
                    <a:p>
                      <a:pPr algn="ctr"/>
                      <a:r>
                        <a:rPr lang="nl-NL" sz="60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15/10</a:t>
                      </a:r>
                      <a:endParaRPr lang="nl-BE" sz="6000" b="1" dirty="0">
                        <a:solidFill>
                          <a:sysClr val="windowText" lastClr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6000" dirty="0">
                        <a:latin typeface="Century Gothic" panose="020B0502020202020204" pitchFamily="34" charset="0"/>
                      </a:endParaRPr>
                    </a:p>
                    <a:p>
                      <a:pPr algn="ctr"/>
                      <a:r>
                        <a:rPr lang="nl-NL" sz="6000" dirty="0">
                          <a:latin typeface="Century Gothic" panose="020B0502020202020204" pitchFamily="34" charset="0"/>
                        </a:rPr>
                        <a:t>WOENSDAG</a:t>
                      </a:r>
                    </a:p>
                    <a:p>
                      <a:pPr algn="ctr"/>
                      <a:r>
                        <a:rPr lang="nl-NL" sz="60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16/10</a:t>
                      </a:r>
                      <a:endParaRPr lang="nl-BE" sz="6000" b="1" dirty="0">
                        <a:solidFill>
                          <a:sysClr val="windowText" lastClr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l-NL" sz="6000" dirty="0">
                        <a:latin typeface="Century Gothic" panose="020B0502020202020204" pitchFamily="34" charset="0"/>
                      </a:endParaRPr>
                    </a:p>
                    <a:p>
                      <a:pPr algn="ctr"/>
                      <a:r>
                        <a:rPr lang="nl-NL" sz="6000" dirty="0">
                          <a:latin typeface="Century Gothic" panose="020B0502020202020204" pitchFamily="34" charset="0"/>
                        </a:rPr>
                        <a:t>DONDERDAG </a:t>
                      </a:r>
                    </a:p>
                    <a:p>
                      <a:pPr algn="ctr"/>
                      <a:r>
                        <a:rPr lang="nl-NL" sz="60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17/10</a:t>
                      </a:r>
                      <a:endParaRPr lang="nl-BE" sz="6000" b="1" dirty="0">
                        <a:solidFill>
                          <a:sysClr val="windowText" lastClr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6000" dirty="0">
                        <a:latin typeface="Century Gothic" panose="020B0502020202020204" pitchFamily="34" charset="0"/>
                      </a:endParaRPr>
                    </a:p>
                    <a:p>
                      <a:pPr algn="ctr"/>
                      <a:r>
                        <a:rPr lang="nl-NL" sz="6000" dirty="0">
                          <a:latin typeface="Century Gothic" panose="020B0502020202020204" pitchFamily="34" charset="0"/>
                        </a:rPr>
                        <a:t>VRIJDAG </a:t>
                      </a:r>
                    </a:p>
                    <a:p>
                      <a:pPr algn="ctr"/>
                      <a:r>
                        <a:rPr lang="nl-NL" sz="6000" dirty="0">
                          <a:latin typeface="Century Gothic" panose="020B0502020202020204" pitchFamily="34" charset="0"/>
                        </a:rPr>
                        <a:t>18/10</a:t>
                      </a:r>
                      <a:endParaRPr lang="nl-BE" sz="6000" b="1" dirty="0">
                        <a:solidFill>
                          <a:sysClr val="windowText" lastClr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l-NL" sz="6000" dirty="0">
                        <a:latin typeface="Century Gothic" panose="020B0502020202020204" pitchFamily="34" charset="0"/>
                      </a:endParaRPr>
                    </a:p>
                    <a:p>
                      <a:pPr algn="ctr"/>
                      <a:r>
                        <a:rPr lang="nl-NL" sz="6000" dirty="0">
                          <a:latin typeface="Century Gothic" panose="020B0502020202020204" pitchFamily="34" charset="0"/>
                        </a:rPr>
                        <a:t>ZATERDAG </a:t>
                      </a:r>
                    </a:p>
                    <a:p>
                      <a:pPr algn="ctr"/>
                      <a:r>
                        <a:rPr lang="nl-NL" sz="6000" b="1" dirty="0">
                          <a:solidFill>
                            <a:sysClr val="windowText" lastClr="000000"/>
                          </a:solidFill>
                          <a:latin typeface="Century Gothic" panose="020B0502020202020204" pitchFamily="34" charset="0"/>
                        </a:rPr>
                        <a:t>19/10</a:t>
                      </a:r>
                      <a:endParaRPr lang="nl-BE" sz="6000" b="1" dirty="0">
                        <a:solidFill>
                          <a:sysClr val="windowText" lastClr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6000" dirty="0">
                        <a:latin typeface="Century Gothic" panose="020B0502020202020204" pitchFamily="34" charset="0"/>
                      </a:endParaRPr>
                    </a:p>
                    <a:p>
                      <a:pPr algn="ctr"/>
                      <a:r>
                        <a:rPr lang="nl-NL" sz="6000" dirty="0">
                          <a:latin typeface="Century Gothic" panose="020B0502020202020204" pitchFamily="34" charset="0"/>
                        </a:rPr>
                        <a:t>ZONDAG </a:t>
                      </a:r>
                    </a:p>
                    <a:p>
                      <a:pPr algn="ctr"/>
                      <a:r>
                        <a:rPr lang="nl-BE" sz="60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20/10</a:t>
                      </a:r>
                      <a:br>
                        <a:rPr lang="nl-BE" sz="60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</a:br>
                      <a:r>
                        <a:rPr lang="nl-BE" sz="50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Suikerbrood 1</a:t>
                      </a:r>
                      <a:endParaRPr lang="nl-BE" sz="5000" b="0" dirty="0">
                        <a:solidFill>
                          <a:sysClr val="windowText" lastClr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479919">
                <a:tc>
                  <a:txBody>
                    <a:bodyPr/>
                    <a:lstStyle/>
                    <a:p>
                      <a:pPr marL="0" marR="0" lvl="0" indent="0" algn="ctr" defTabSz="3959992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nl-BE" sz="5400" b="1" i="0" kern="1200" baseline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3959992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BE" sz="5400" b="1" i="0" kern="1200" baseline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Vergeten groenten soep 9</a:t>
                      </a:r>
                    </a:p>
                    <a:p>
                      <a:pPr marL="0" marR="0" lvl="0" indent="0" algn="ctr" defTabSz="3959992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nl-BE" sz="5400" b="0" i="0" kern="1200" baseline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3959992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BE" sz="5400" b="0" i="0" kern="1200" baseline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Kalfsblanket 1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nl-BE" sz="5400" b="1" i="0" baseline="0" dirty="0"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nl-BE" sz="5400" b="1" i="0" baseline="0" dirty="0"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nl-BE" sz="5400" b="0" i="0" baseline="0" dirty="0"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BE" sz="5400" b="0" i="0" baseline="0" dirty="0">
                          <a:effectLst/>
                          <a:latin typeface="Century Gothic" panose="020B0502020202020204" pitchFamily="34" charset="0"/>
                        </a:rPr>
                        <a:t>Erwtjes met ui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nl-BE" sz="5400" b="0" i="0" baseline="0" dirty="0"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nl-BE" sz="5400" b="1" i="0" baseline="0" dirty="0"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BE" sz="5400" b="0" i="0" baseline="0" dirty="0">
                          <a:effectLst/>
                          <a:latin typeface="Century Gothic" panose="020B0502020202020204" pitchFamily="34" charset="0"/>
                        </a:rPr>
                        <a:t>Peterselie aardappelen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nl-BE" sz="5400" b="1" i="0" baseline="0" dirty="0"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nl-BE" sz="5400" b="1" i="0" baseline="0" dirty="0"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BE" sz="5400" b="1" i="0" baseline="0" dirty="0">
                          <a:effectLst/>
                          <a:latin typeface="Century Gothic" panose="020B0502020202020204" pitchFamily="34" charset="0"/>
                        </a:rPr>
                        <a:t>Tiramisu 7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nl-BE" sz="5400" b="1" i="0" baseline="0" dirty="0"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nl-BE" sz="5400" b="1" i="0" baseline="0" dirty="0"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BE" sz="5400" b="0" i="0" baseline="0" dirty="0">
                          <a:effectLst/>
                          <a:latin typeface="Century Gothic" panose="020B0502020202020204" pitchFamily="34" charset="0"/>
                        </a:rPr>
                        <a:t>Mosterdkaas 7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3959992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  <a:tabLst/>
                      </a:pPr>
                      <a:endParaRPr lang="nl-BE" sz="5400" b="1" i="0" kern="1200" baseline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  <a:p>
                      <a:pPr marL="0" algn="ctr" defTabSz="3959992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  <a:tabLst/>
                      </a:pPr>
                      <a:r>
                        <a:rPr lang="nl-BE" sz="5400" b="1" i="0" kern="1200" baseline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Broccolisoep 9</a:t>
                      </a:r>
                    </a:p>
                    <a:p>
                      <a:pPr marL="0" algn="ctr" defTabSz="3959992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  <a:tabLst/>
                      </a:pPr>
                      <a:endParaRPr lang="nl-BE" sz="5400" b="1" i="0" kern="1200" baseline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  <a:p>
                      <a:pPr marL="0" algn="ctr" defTabSz="3959992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  <a:tabLst/>
                      </a:pPr>
                      <a:endParaRPr lang="nl-BE" sz="5400" b="0" i="0" kern="1200" baseline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  <a:p>
                      <a:pPr marL="0" algn="ctr" defTabSz="3959992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  <a:tabLst/>
                      </a:pPr>
                      <a:endParaRPr lang="nl-BE" sz="5400" b="0" i="0" kern="1200" baseline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  <a:p>
                      <a:pPr marL="0" algn="ctr" defTabSz="3959992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  <a:tabLst/>
                      </a:pPr>
                      <a:r>
                        <a:rPr lang="nl-BE" sz="5400" b="0" i="0" kern="1200" baseline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Tongrolletjes met zalm/vissaus 1 4</a:t>
                      </a:r>
                    </a:p>
                    <a:p>
                      <a:pPr marL="0" algn="ctr" defTabSz="3959992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  <a:tabLst/>
                      </a:pPr>
                      <a:endParaRPr lang="nl-BE" sz="5400" b="0" i="0" kern="1200" baseline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  <a:p>
                      <a:pPr marL="0" algn="ctr" defTabSz="3959992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  <a:tabLst/>
                      </a:pPr>
                      <a:endParaRPr lang="nl-BE" sz="5400" b="0" i="0" kern="1200" baseline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  <a:p>
                      <a:pPr marL="0" algn="ctr" defTabSz="3959992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  <a:tabLst/>
                      </a:pPr>
                      <a:r>
                        <a:rPr lang="nl-BE" sz="5400" b="0" i="0" kern="1200" baseline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Preisnippers met room</a:t>
                      </a:r>
                    </a:p>
                    <a:p>
                      <a:pPr marL="0" algn="ctr" defTabSz="3959992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  <a:tabLst/>
                      </a:pPr>
                      <a:endParaRPr lang="nl-BE" sz="5400" b="0" i="0" kern="1200" baseline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3959992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BE" sz="5400" b="0" i="0" kern="1200" baseline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Duchesse aardappelen</a:t>
                      </a:r>
                    </a:p>
                    <a:p>
                      <a:pPr marL="0" marR="0" lvl="0" indent="0" algn="ctr" defTabSz="3959992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nl-BE" sz="5400" b="0" i="0" kern="1200" baseline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3959992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nl-BE" sz="5400" b="1" i="0" kern="1200" baseline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3959992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BE" sz="5400" b="1" i="0" kern="1200" baseline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Pudding 7</a:t>
                      </a:r>
                    </a:p>
                    <a:p>
                      <a:pPr marL="0" marR="0" lvl="0" indent="0" algn="ctr" defTabSz="3959992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nl-BE" sz="5400" b="0" i="0" kern="1200" baseline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3959992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nl-BE" sz="5400" b="0" i="0" kern="1200" baseline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3959992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BE" sz="5400" b="0" i="0" kern="1200" baseline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Bacon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3959992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nl-NL" sz="5200" b="0" kern="1200" dirty="0"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marL="0" algn="ctr" defTabSz="3959992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5400" b="1" kern="1200" dirty="0">
                          <a:effectLst/>
                          <a:latin typeface="Century Gothic" panose="020B0502020202020204" pitchFamily="34" charset="0"/>
                        </a:rPr>
                        <a:t>Aspergesoep 1 9</a:t>
                      </a:r>
                    </a:p>
                    <a:p>
                      <a:pPr marL="0" algn="ctr" defTabSz="3959992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nl-NL" sz="5400" b="0" kern="1200" dirty="0"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marL="0" algn="ctr" defTabSz="3959992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nl-NL" sz="5400" b="0" kern="1200" dirty="0"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marL="0" algn="ctr" defTabSz="3959992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nl-NL" sz="5400" b="0" kern="1200" dirty="0"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marL="0" algn="ctr" defTabSz="3959992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5400" b="0" kern="1200" dirty="0">
                          <a:effectLst/>
                          <a:latin typeface="Century Gothic" panose="020B0502020202020204" pitchFamily="34" charset="0"/>
                        </a:rPr>
                        <a:t>Hespenrolletjes met</a:t>
                      </a:r>
                    </a:p>
                    <a:p>
                      <a:pPr marL="0" algn="ctr" defTabSz="3959992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5400" b="0" kern="1200" dirty="0">
                          <a:effectLst/>
                          <a:latin typeface="Century Gothic" panose="020B0502020202020204" pitchFamily="34" charset="0"/>
                        </a:rPr>
                        <a:t>bechamelsaus 7 en</a:t>
                      </a:r>
                    </a:p>
                    <a:p>
                      <a:pPr marL="0" algn="ctr" defTabSz="3959992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5400" b="0" kern="1200" dirty="0">
                          <a:effectLst/>
                          <a:latin typeface="Century Gothic" panose="020B0502020202020204" pitchFamily="34" charset="0"/>
                        </a:rPr>
                        <a:t>witloof</a:t>
                      </a:r>
                    </a:p>
                    <a:p>
                      <a:pPr marL="0" algn="ctr" defTabSz="3959992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nl-NL" sz="5400" b="0" kern="1200" dirty="0"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marL="0" algn="ctr" defTabSz="3959992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nl-NL" sz="5400" b="1" kern="1200" dirty="0"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marL="0" algn="ctr" defTabSz="3959992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5400" b="0" kern="1200" dirty="0">
                          <a:effectLst/>
                          <a:latin typeface="Century Gothic" panose="020B0502020202020204" pitchFamily="34" charset="0"/>
                        </a:rPr>
                        <a:t>Puree 7</a:t>
                      </a:r>
                    </a:p>
                    <a:p>
                      <a:pPr marL="0" algn="ctr" defTabSz="3959992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nl-NL" sz="5400" b="0" kern="1200" dirty="0"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marL="0" algn="ctr" defTabSz="3959992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nl-NL" sz="5400" b="0" kern="1200" dirty="0"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marL="0" algn="ctr" defTabSz="3959992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nl-NL" sz="5400" b="0" kern="1200" dirty="0"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marL="0" algn="ctr" defTabSz="3959992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5400" b="1" kern="1200" dirty="0">
                          <a:effectLst/>
                          <a:latin typeface="Century Gothic" panose="020B0502020202020204" pitchFamily="34" charset="0"/>
                        </a:rPr>
                        <a:t>Fruit</a:t>
                      </a:r>
                    </a:p>
                    <a:p>
                      <a:pPr marL="0" algn="ctr" defTabSz="3959992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nl-NL" sz="5400" b="0" kern="1200" dirty="0"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marL="0" algn="ctr" defTabSz="3959992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nl-NL" sz="5400" b="0" kern="1200" dirty="0"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marL="0" algn="ctr" defTabSz="3959992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5400" b="0" kern="1200" dirty="0">
                          <a:effectLst/>
                          <a:latin typeface="Century Gothic" panose="020B0502020202020204" pitchFamily="34" charset="0"/>
                        </a:rPr>
                        <a:t>Parijse worst </a:t>
                      </a:r>
                    </a:p>
                    <a:p>
                      <a:pPr marL="0" algn="ctr" defTabSz="3959992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5400" b="0" kern="1200" dirty="0">
                          <a:effectLst/>
                          <a:latin typeface="Century Gothic" panose="020B0502020202020204" pitchFamily="34" charset="0"/>
                        </a:rPr>
                        <a:t>1 6 10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nl-BE" sz="5200" kern="1200" dirty="0"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marL="0" algn="ctr" defTabSz="3959992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BE" sz="5400" b="1" i="0" kern="1200" baseline="0" dirty="0">
                          <a:effectLst/>
                          <a:latin typeface="Century Gothic" panose="020B0502020202020204" pitchFamily="34" charset="0"/>
                        </a:rPr>
                        <a:t>Tomatensoep 9</a:t>
                      </a:r>
                    </a:p>
                    <a:p>
                      <a:pPr marL="0" algn="ctr" defTabSz="3959992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BE" sz="5400" b="1" i="0" kern="1200" baseline="0" dirty="0">
                          <a:effectLst/>
                          <a:latin typeface="Century Gothic" panose="020B0502020202020204" pitchFamily="34" charset="0"/>
                        </a:rPr>
                        <a:t> </a:t>
                      </a:r>
                      <a:endParaRPr lang="nl-BE" sz="5400" b="0" i="0" kern="1200" baseline="0" dirty="0"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marL="0" algn="ctr" defTabSz="3959992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nl-BE" sz="5400" b="0" i="0" kern="1200" baseline="0" dirty="0"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marL="0" algn="ctr" defTabSz="3959992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nl-BE" sz="5400" b="0" i="0" kern="1200" baseline="0" dirty="0"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marL="0" algn="ctr" defTabSz="3959992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BE" sz="5400" b="0" i="0" kern="1200" baseline="0" dirty="0">
                          <a:effectLst/>
                          <a:latin typeface="Century Gothic" panose="020B0502020202020204" pitchFamily="34" charset="0"/>
                        </a:rPr>
                        <a:t>Gevulde kip rollade 1 3 6 7 9 10</a:t>
                      </a:r>
                    </a:p>
                    <a:p>
                      <a:pPr marL="0" algn="ctr" defTabSz="3959992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nl-BE" sz="5400" b="0" i="0" kern="1200" baseline="0" dirty="0"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marL="0" algn="ctr" defTabSz="3959992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BE" sz="5400" b="0" i="0" kern="1200" baseline="0" dirty="0">
                          <a:effectLst/>
                          <a:latin typeface="Century Gothic" panose="020B0502020202020204" pitchFamily="34" charset="0"/>
                        </a:rPr>
                        <a:t>Perzik</a:t>
                      </a:r>
                    </a:p>
                    <a:p>
                      <a:pPr marL="0" algn="ctr" defTabSz="3959992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nl-BE" sz="5400" b="0" i="0" kern="1200" baseline="0" dirty="0"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marL="0" algn="ctr" defTabSz="3959992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nl-BE" sz="5400" b="0" i="0" kern="1200" baseline="0" dirty="0"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marL="0" algn="ctr" defTabSz="3959992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BE" sz="5400" b="0" i="0" kern="1200" baseline="0" dirty="0">
                          <a:effectLst/>
                          <a:latin typeface="Century Gothic" panose="020B0502020202020204" pitchFamily="34" charset="0"/>
                        </a:rPr>
                        <a:t>Gebakken aardappelen</a:t>
                      </a:r>
                    </a:p>
                    <a:p>
                      <a:pPr marL="0" algn="ctr" defTabSz="3959992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nl-BE" sz="5400" b="0" i="0" kern="1200" baseline="0" dirty="0"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marL="0" algn="ctr" defTabSz="3959992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nl-BE" sz="5400" b="1" i="0" kern="1200" baseline="0" dirty="0"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marL="0" algn="ctr" defTabSz="3959992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BE" sz="5400" b="1" i="0" kern="1200" baseline="0" dirty="0">
                          <a:effectLst/>
                          <a:latin typeface="Century Gothic" panose="020B0502020202020204" pitchFamily="34" charset="0"/>
                        </a:rPr>
                        <a:t>Rijstpap 7</a:t>
                      </a:r>
                    </a:p>
                    <a:p>
                      <a:pPr marL="0" algn="ctr" defTabSz="3959992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nl-BE" sz="5400" b="1" i="0" kern="1200" baseline="0" dirty="0"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marL="0" algn="ctr" defTabSz="3959992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nl-BE" sz="5400" b="0" i="0" kern="1200" baseline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  <a:p>
                      <a:pPr marL="0" algn="ctr" defTabSz="3959992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BE" sz="5400" b="0" i="0" kern="1200" baseline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Kippenwit </a:t>
                      </a:r>
                    </a:p>
                    <a:p>
                      <a:pPr marL="0" algn="ctr" defTabSz="3959992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BE" sz="5400" b="0" i="0" kern="1200" baseline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3 6</a:t>
                      </a:r>
                    </a:p>
                    <a:p>
                      <a:pPr marL="0" algn="ctr" defTabSz="3959992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nl-BE" sz="5400" b="0" i="0" kern="1200" baseline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3959992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nl-BE" sz="5400" b="1" i="0" kern="1200" baseline="0" dirty="0"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BE" sz="5400" b="1" i="0" kern="1200" baseline="0" dirty="0">
                          <a:effectLst/>
                          <a:latin typeface="Century Gothic" panose="020B0502020202020204" pitchFamily="34" charset="0"/>
                        </a:rPr>
                        <a:t>Brunoise soep 9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nl-BE" sz="5400" b="0" i="0" kern="1200" baseline="0" dirty="0"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nl-BE" sz="5400" b="0" i="0" kern="1200" baseline="0" dirty="0"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nl-BE" sz="5400" b="0" i="0" kern="1200" baseline="0" dirty="0"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BE" sz="5400" b="0" i="0" kern="1200" baseline="0" dirty="0">
                          <a:effectLst/>
                          <a:latin typeface="Century Gothic" panose="020B0502020202020204" pitchFamily="34" charset="0"/>
                        </a:rPr>
                        <a:t>Worst/Vleesjus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nl-BE" sz="5400" b="1" i="0" kern="1200" baseline="0" dirty="0"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nl-BE" sz="5400" b="1" i="0" kern="1200" baseline="0" dirty="0"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nl-BE" sz="5400" b="0" i="0" kern="1200" baseline="0" dirty="0"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BE" sz="5400" b="0" i="0" kern="1200" baseline="0" dirty="0">
                          <a:effectLst/>
                          <a:latin typeface="Century Gothic" panose="020B0502020202020204" pitchFamily="34" charset="0"/>
                        </a:rPr>
                        <a:t>Zurkel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nl-BE" sz="5400" b="1" i="0" kern="1200" baseline="0" dirty="0"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nl-BE" sz="5400" b="0" i="0" kern="1200" baseline="0" dirty="0"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BE" sz="5400" b="0" i="0" kern="1200" baseline="0" dirty="0">
                          <a:effectLst/>
                          <a:latin typeface="Century Gothic" panose="020B0502020202020204" pitchFamily="34" charset="0"/>
                        </a:rPr>
                        <a:t> Aardappelen</a:t>
                      </a:r>
                      <a:endParaRPr lang="nl-BE" sz="5400" b="1" i="0" kern="1200" baseline="0" dirty="0"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nl-BE" sz="5400" b="1" i="0" kern="1200" baseline="0" dirty="0"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nl-BE" sz="5400" b="1" i="0" kern="1200" baseline="0" dirty="0"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nl-BE" sz="5400" b="1" i="0" kern="1200" baseline="0" dirty="0"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BE" sz="5400" b="1" i="0" kern="1200" baseline="0" dirty="0">
                          <a:effectLst/>
                          <a:latin typeface="Century Gothic" panose="020B0502020202020204" pitchFamily="34" charset="0"/>
                        </a:rPr>
                        <a:t>Ijsje 7</a:t>
                      </a:r>
                      <a:endParaRPr lang="nl-BE" sz="5400" b="0" i="0" kern="1200" baseline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nl-BE" sz="5400" b="0" i="0" kern="1200" baseline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nl-BE" sz="5400" b="0" i="0" kern="1200" baseline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BE" sz="5400" b="0" i="0" kern="1200" baseline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Vleessalade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BE" sz="5400" b="0" i="0" kern="1200" baseline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 3 6 7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5400" kern="1200" dirty="0"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BE" sz="5400" b="1" i="0" kern="1200" baseline="0" dirty="0">
                          <a:effectLst/>
                          <a:latin typeface="Century Gothic" panose="020B0502020202020204" pitchFamily="34" charset="0"/>
                        </a:rPr>
                        <a:t>Wortelsoep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nl-BE" sz="5400" b="0" i="0" kern="1200" baseline="0" dirty="0"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nl-BE" sz="5400" b="0" i="0" kern="1200" baseline="0" dirty="0"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nl-BE" sz="5400" b="0" i="0" kern="1200" baseline="0" dirty="0"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BE" sz="5400" b="0" i="0" kern="1200" baseline="0" dirty="0">
                          <a:effectLst/>
                          <a:latin typeface="Century Gothic" panose="020B0502020202020204" pitchFamily="34" charset="0"/>
                        </a:rPr>
                        <a:t>Orloff Gebraad 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nl-BE" sz="5400" b="0" i="0" kern="1200" baseline="0" dirty="0"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nl-BE" sz="5400" b="0" i="0" kern="1200" baseline="0" dirty="0"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nl-BE" sz="5400" b="0" i="0" kern="1200" baseline="0" dirty="0"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BE" sz="5400" b="0" i="0" kern="1200" baseline="0" dirty="0">
                          <a:effectLst/>
                          <a:latin typeface="Century Gothic" panose="020B0502020202020204" pitchFamily="34" charset="0"/>
                        </a:rPr>
                        <a:t>Andyvie met béchamelsaus 7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BE" sz="5400" b="0" i="0" kern="1200" baseline="0">
                          <a:effectLst/>
                          <a:latin typeface="Century Gothic" panose="020B0502020202020204" pitchFamily="34" charset="0"/>
                        </a:rPr>
                        <a:t>Gekookte aardappelen</a:t>
                      </a:r>
                      <a:endParaRPr lang="nl-BE" sz="5400" b="0" i="0" kern="1200" baseline="0" dirty="0"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nl-BE" sz="5400" b="0" i="0" kern="1200" baseline="0" dirty="0"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nl-BE" sz="5400" b="1" i="0" kern="1200" baseline="0" dirty="0"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BE" sz="5400" b="1" i="0" kern="1200" baseline="0" dirty="0">
                          <a:effectLst/>
                          <a:latin typeface="Century Gothic" panose="020B0502020202020204" pitchFamily="34" charset="0"/>
                        </a:rPr>
                        <a:t>Flan 7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nl-BE" sz="5400" b="1" i="0" kern="1200" baseline="0" dirty="0"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nl-BE" sz="5400" b="0" i="0" kern="1200" baseline="0" dirty="0"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BE" sz="5400" b="0" i="0" kern="1200" baseline="0" dirty="0">
                          <a:effectLst/>
                          <a:latin typeface="Century Gothic" panose="020B0502020202020204" pitchFamily="34" charset="0"/>
                        </a:rPr>
                        <a:t>Kaas assortiment 7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nl-BE" sz="5400" b="0" i="0" kern="1200" baseline="0" dirty="0"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nl-BE" sz="5400" b="0" i="0" kern="1200" baseline="0" dirty="0"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nl-BE" sz="5200" b="0" i="0" kern="1200" baseline="0" dirty="0"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BE" sz="5400" b="1" i="0" kern="1200" baseline="0" dirty="0">
                          <a:effectLst/>
                          <a:latin typeface="Century Gothic" panose="020B0502020202020204" pitchFamily="34" charset="0"/>
                        </a:rPr>
                        <a:t>Champignon-soep 1</a:t>
                      </a:r>
                      <a:endParaRPr lang="nl-BE" sz="5400" b="0" i="0" kern="1200" baseline="0" dirty="0"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nl-BE" sz="5400" b="0" i="0" kern="1200" baseline="0" dirty="0"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nl-BE" sz="5400" b="0" i="0" kern="1200" baseline="0" dirty="0"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BE" sz="5400" b="0" i="0" kern="1200" baseline="0" dirty="0">
                          <a:effectLst/>
                          <a:latin typeface="Century Gothic" panose="020B0502020202020204" pitchFamily="34" charset="0"/>
                        </a:rPr>
                        <a:t>Varken-wangetjes 1 10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nl-BE" sz="5400" b="0" i="0" kern="1200" baseline="0" dirty="0"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nl-BE" sz="5400" b="0" i="0" kern="1200" baseline="0" dirty="0"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BE" sz="5400" b="0" i="0" kern="1200" baseline="0" dirty="0">
                          <a:effectLst/>
                          <a:latin typeface="Century Gothic" panose="020B0502020202020204" pitchFamily="34" charset="0"/>
                        </a:rPr>
                        <a:t>Salade met tomaat 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nl-BE" sz="5400" b="0" i="0" kern="1200" baseline="0" dirty="0"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BE" sz="5400" b="0" i="0" kern="1200" baseline="0" dirty="0">
                          <a:effectLst/>
                          <a:latin typeface="Century Gothic" panose="020B0502020202020204" pitchFamily="34" charset="0"/>
                        </a:rPr>
                        <a:t>Kroketten 7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nl-BE" sz="5400" b="1" i="0" kern="1200" baseline="0" dirty="0"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nl-BE" sz="5400" b="1" i="0" kern="1200" baseline="0" dirty="0"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nl-BE" sz="5400" b="1" i="0" kern="1200" baseline="0" dirty="0"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BE" sz="5400" b="1" i="0" kern="1200" baseline="0" dirty="0">
                          <a:effectLst/>
                          <a:latin typeface="Century Gothic" panose="020B0502020202020204" pitchFamily="34" charset="0"/>
                        </a:rPr>
                        <a:t>Dessert van de dag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nl-BE" sz="5400" b="0" i="0" kern="1200" baseline="0" dirty="0"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BE" sz="5400" b="0" i="0" kern="1200" baseline="0" dirty="0">
                          <a:effectLst/>
                          <a:latin typeface="Century Gothic" panose="020B0502020202020204" pitchFamily="34" charset="0"/>
                        </a:rPr>
                        <a:t>Krabsalade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BE" sz="5400" b="0" i="0" kern="1200" baseline="0" dirty="0">
                          <a:effectLst/>
                          <a:latin typeface="Century Gothic" panose="020B0502020202020204" pitchFamily="34" charset="0"/>
                        </a:rPr>
                        <a:t> 1 2 3 4 6 7 10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3" name="Afbeelding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07498" y="30806851"/>
            <a:ext cx="7269483" cy="2682322"/>
          </a:xfrm>
          <a:prstGeom prst="rect">
            <a:avLst/>
          </a:prstGeom>
        </p:spPr>
      </p:pic>
      <p:graphicFrame>
        <p:nvGraphicFramePr>
          <p:cNvPr id="6" name="Tabel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7529480"/>
              </p:ext>
            </p:extLst>
          </p:nvPr>
        </p:nvGraphicFramePr>
        <p:xfrm>
          <a:off x="1407498" y="33489173"/>
          <a:ext cx="36785189" cy="317293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81693">
                  <a:extLst>
                    <a:ext uri="{9D8B030D-6E8A-4147-A177-3AD203B41FA5}">
                      <a16:colId xmlns:a16="http://schemas.microsoft.com/office/drawing/2014/main" val="594287553"/>
                    </a:ext>
                  </a:extLst>
                </a:gridCol>
                <a:gridCol w="5531168">
                  <a:extLst>
                    <a:ext uri="{9D8B030D-6E8A-4147-A177-3AD203B41FA5}">
                      <a16:colId xmlns:a16="http://schemas.microsoft.com/office/drawing/2014/main" val="2929264637"/>
                    </a:ext>
                  </a:extLst>
                </a:gridCol>
                <a:gridCol w="4023043">
                  <a:extLst>
                    <a:ext uri="{9D8B030D-6E8A-4147-A177-3AD203B41FA5}">
                      <a16:colId xmlns:a16="http://schemas.microsoft.com/office/drawing/2014/main" val="285573982"/>
                    </a:ext>
                  </a:extLst>
                </a:gridCol>
                <a:gridCol w="5186680">
                  <a:extLst>
                    <a:ext uri="{9D8B030D-6E8A-4147-A177-3AD203B41FA5}">
                      <a16:colId xmlns:a16="http://schemas.microsoft.com/office/drawing/2014/main" val="602009305"/>
                    </a:ext>
                  </a:extLst>
                </a:gridCol>
                <a:gridCol w="9479280">
                  <a:extLst>
                    <a:ext uri="{9D8B030D-6E8A-4147-A177-3AD203B41FA5}">
                      <a16:colId xmlns:a16="http://schemas.microsoft.com/office/drawing/2014/main" val="3519933786"/>
                    </a:ext>
                  </a:extLst>
                </a:gridCol>
                <a:gridCol w="3526155">
                  <a:extLst>
                    <a:ext uri="{9D8B030D-6E8A-4147-A177-3AD203B41FA5}">
                      <a16:colId xmlns:a16="http://schemas.microsoft.com/office/drawing/2014/main" val="2447843731"/>
                    </a:ext>
                  </a:extLst>
                </a:gridCol>
                <a:gridCol w="5657170">
                  <a:extLst>
                    <a:ext uri="{9D8B030D-6E8A-4147-A177-3AD203B41FA5}">
                      <a16:colId xmlns:a16="http://schemas.microsoft.com/office/drawing/2014/main" val="653343583"/>
                    </a:ext>
                  </a:extLst>
                </a:gridCol>
              </a:tblGrid>
              <a:tr h="973250">
                <a:tc>
                  <a:txBody>
                    <a:bodyPr/>
                    <a:lstStyle/>
                    <a:p>
                      <a:r>
                        <a:rPr lang="nl-BE" sz="54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</a:t>
                      </a:r>
                      <a:r>
                        <a:rPr lang="nl-BE" sz="5400" b="0" baseline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nl-BE" sz="54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Gluten 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nl-BE" sz="54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2</a:t>
                      </a:r>
                      <a:r>
                        <a:rPr lang="nl-BE" sz="5400" b="0" baseline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S</a:t>
                      </a:r>
                      <a:r>
                        <a:rPr lang="nl-BE" sz="54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chaal en schelpdieren 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nl-BE" sz="54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3</a:t>
                      </a:r>
                      <a:r>
                        <a:rPr lang="nl-BE" sz="5400" b="0" baseline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nl-BE" sz="54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Eieren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nl-BE" sz="54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4</a:t>
                      </a:r>
                      <a:r>
                        <a:rPr lang="nl-BE" sz="5400" b="0" baseline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Vis</a:t>
                      </a:r>
                      <a:endParaRPr lang="nl-BE" sz="54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nl-BE" sz="54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5</a:t>
                      </a:r>
                      <a:r>
                        <a:rPr lang="nl-BE" sz="5400" b="0" baseline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nl-BE" sz="54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Pinda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nl-BE" sz="54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6</a:t>
                      </a:r>
                      <a:r>
                        <a:rPr lang="nl-BE" sz="5400" b="0" baseline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nl-BE" sz="54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Soja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nl-BE" sz="54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7</a:t>
                      </a:r>
                      <a:r>
                        <a:rPr lang="nl-BE" sz="5400" b="0" baseline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nl-BE" sz="54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Melk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9190610"/>
                  </a:ext>
                </a:extLst>
              </a:tr>
              <a:tr h="1435571">
                <a:tc>
                  <a:txBody>
                    <a:bodyPr/>
                    <a:lstStyle/>
                    <a:p>
                      <a:r>
                        <a:rPr lang="nl-BE" sz="54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8</a:t>
                      </a:r>
                      <a:r>
                        <a:rPr lang="nl-BE" sz="5400" b="0" baseline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nl-BE" sz="54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Noten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nl-BE" sz="54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9</a:t>
                      </a:r>
                      <a:r>
                        <a:rPr lang="nl-BE" sz="5400" b="0" baseline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nl-BE" sz="54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Selderij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nl-BE" sz="54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10</a:t>
                      </a:r>
                      <a:r>
                        <a:rPr lang="nl-BE" sz="5400" b="0" baseline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nl-BE" sz="54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Mosterd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nl-BE" sz="54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11</a:t>
                      </a:r>
                      <a:r>
                        <a:rPr lang="nl-BE" sz="5400" b="0" baseline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nl-BE" sz="54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Sesam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nl-BE" sz="54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12 Sulfiet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nl-BE" sz="54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13 Lupine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nl-BE" sz="54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14 Weekdieren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8429004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43540211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th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them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th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5742</TotalTime>
  <Words>178</Words>
  <Application>Microsoft Office PowerPoint</Application>
  <PresentationFormat>Aangepast</PresentationFormat>
  <Paragraphs>162</Paragraphs>
  <Slides>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Century Gothic</vt:lpstr>
      <vt:lpstr>Kantoorthema</vt:lpstr>
      <vt:lpstr>MENU WEEK 42 14 oktober tot 20 oktober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SCHOENENVERKOOP</dc:title>
  <dc:creator>Stephanie Noe - wzc St - Jozef Oostkamp</dc:creator>
  <cp:lastModifiedBy>Student Administratie</cp:lastModifiedBy>
  <cp:revision>587</cp:revision>
  <cp:lastPrinted>2023-06-05T06:35:11Z</cp:lastPrinted>
  <dcterms:created xsi:type="dcterms:W3CDTF">2019-10-09T08:04:37Z</dcterms:created>
  <dcterms:modified xsi:type="dcterms:W3CDTF">2024-10-04T07:52:35Z</dcterms:modified>
</cp:coreProperties>
</file>