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</p:sldIdLst>
  <p:sldSz cx="39600188" cy="36720463"/>
  <p:notesSz cx="6797675" cy="9926638"/>
  <p:defaultTextStyle>
    <a:defPPr>
      <a:defRPr lang="nl-BE"/>
    </a:defPPr>
    <a:lvl1pPr marL="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1pPr>
    <a:lvl2pPr marL="1831680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2pPr>
    <a:lvl3pPr marL="366336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3pPr>
    <a:lvl4pPr marL="549504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4pPr>
    <a:lvl5pPr marL="7326721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5pPr>
    <a:lvl6pPr marL="915840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6pPr>
    <a:lvl7pPr marL="10990082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7pPr>
    <a:lvl8pPr marL="1282176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8pPr>
    <a:lvl9pPr marL="14653443" algn="l" defTabSz="3663361" rtl="0" eaLnBrk="1" latinLnBrk="0" hangingPunct="1">
      <a:defRPr sz="72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6437" autoAdjust="0"/>
  </p:normalViewPr>
  <p:slideViewPr>
    <p:cSldViewPr snapToGrid="0">
      <p:cViewPr varScale="1">
        <p:scale>
          <a:sx n="29" d="100"/>
          <a:sy n="29" d="100"/>
        </p:scale>
        <p:origin x="3204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014" y="6009579"/>
            <a:ext cx="33660160" cy="12784161"/>
          </a:xfrm>
        </p:spPr>
        <p:txBody>
          <a:bodyPr anchor="b"/>
          <a:lstStyle>
            <a:lvl1pPr algn="ctr"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9286746"/>
            <a:ext cx="29700141" cy="8865609"/>
          </a:xfrm>
        </p:spPr>
        <p:txBody>
          <a:bodyPr/>
          <a:lstStyle>
            <a:lvl1pPr marL="0" indent="0" algn="ctr">
              <a:buNone/>
              <a:defRPr sz="10394"/>
            </a:lvl1pPr>
            <a:lvl2pPr marL="1979996" indent="0" algn="ctr">
              <a:buNone/>
              <a:defRPr sz="8661"/>
            </a:lvl2pPr>
            <a:lvl3pPr marL="3959992" indent="0" algn="ctr">
              <a:buNone/>
              <a:defRPr sz="7795"/>
            </a:lvl3pPr>
            <a:lvl4pPr marL="5939988" indent="0" algn="ctr">
              <a:buNone/>
              <a:defRPr sz="6929"/>
            </a:lvl4pPr>
            <a:lvl5pPr marL="7919984" indent="0" algn="ctr">
              <a:buNone/>
              <a:defRPr sz="6929"/>
            </a:lvl5pPr>
            <a:lvl6pPr marL="9899980" indent="0" algn="ctr">
              <a:buNone/>
              <a:defRPr sz="6929"/>
            </a:lvl6pPr>
            <a:lvl7pPr marL="11879976" indent="0" algn="ctr">
              <a:buNone/>
              <a:defRPr sz="6929"/>
            </a:lvl7pPr>
            <a:lvl8pPr marL="13859972" indent="0" algn="ctr">
              <a:buNone/>
              <a:defRPr sz="6929"/>
            </a:lvl8pPr>
            <a:lvl9pPr marL="15839968" indent="0" algn="ctr">
              <a:buNone/>
              <a:defRPr sz="6929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864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076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6" y="1955025"/>
            <a:ext cx="8538791" cy="3111889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5" y="1955025"/>
            <a:ext cx="25121369" cy="3111889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884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017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90" y="9154626"/>
            <a:ext cx="34155162" cy="15274690"/>
          </a:xfrm>
        </p:spPr>
        <p:txBody>
          <a:bodyPr anchor="b"/>
          <a:lstStyle>
            <a:lvl1pPr>
              <a:defRPr sz="2598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90" y="24573820"/>
            <a:ext cx="34155162" cy="8032599"/>
          </a:xfrm>
        </p:spPr>
        <p:txBody>
          <a:bodyPr/>
          <a:lstStyle>
            <a:lvl1pPr marL="0" indent="0">
              <a:buNone/>
              <a:defRPr sz="10394">
                <a:solidFill>
                  <a:schemeClr val="tx1"/>
                </a:solidFill>
              </a:defRPr>
            </a:lvl1pPr>
            <a:lvl2pPr marL="1979996" indent="0">
              <a:buNone/>
              <a:defRPr sz="8661">
                <a:solidFill>
                  <a:schemeClr val="tx1">
                    <a:tint val="75000"/>
                  </a:schemeClr>
                </a:solidFill>
              </a:defRPr>
            </a:lvl2pPr>
            <a:lvl3pPr marL="3959992" indent="0">
              <a:buNone/>
              <a:defRPr sz="7795">
                <a:solidFill>
                  <a:schemeClr val="tx1">
                    <a:tint val="75000"/>
                  </a:schemeClr>
                </a:solidFill>
              </a:defRPr>
            </a:lvl3pPr>
            <a:lvl4pPr marL="593998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4pPr>
            <a:lvl5pPr marL="7919984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5pPr>
            <a:lvl6pPr marL="9899980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6pPr>
            <a:lvl7pPr marL="11879976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7pPr>
            <a:lvl8pPr marL="13859972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8pPr>
            <a:lvl9pPr marL="15839968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00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9775123"/>
            <a:ext cx="16830080" cy="2329879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321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955033"/>
            <a:ext cx="34155162" cy="709759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5" y="9001616"/>
            <a:ext cx="16752733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5" y="13413169"/>
            <a:ext cx="16752733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7" y="9001616"/>
            <a:ext cx="16835238" cy="4411553"/>
          </a:xfrm>
        </p:spPr>
        <p:txBody>
          <a:bodyPr anchor="b"/>
          <a:lstStyle>
            <a:lvl1pPr marL="0" indent="0">
              <a:buNone/>
              <a:defRPr sz="10394" b="1"/>
            </a:lvl1pPr>
            <a:lvl2pPr marL="1979996" indent="0">
              <a:buNone/>
              <a:defRPr sz="8661" b="1"/>
            </a:lvl2pPr>
            <a:lvl3pPr marL="3959992" indent="0">
              <a:buNone/>
              <a:defRPr sz="7795" b="1"/>
            </a:lvl3pPr>
            <a:lvl4pPr marL="5939988" indent="0">
              <a:buNone/>
              <a:defRPr sz="6929" b="1"/>
            </a:lvl4pPr>
            <a:lvl5pPr marL="7919984" indent="0">
              <a:buNone/>
              <a:defRPr sz="6929" b="1"/>
            </a:lvl5pPr>
            <a:lvl6pPr marL="9899980" indent="0">
              <a:buNone/>
              <a:defRPr sz="6929" b="1"/>
            </a:lvl6pPr>
            <a:lvl7pPr marL="11879976" indent="0">
              <a:buNone/>
              <a:defRPr sz="6929" b="1"/>
            </a:lvl7pPr>
            <a:lvl8pPr marL="13859972" indent="0">
              <a:buNone/>
              <a:defRPr sz="6929" b="1"/>
            </a:lvl8pPr>
            <a:lvl9pPr marL="15839968" indent="0">
              <a:buNone/>
              <a:defRPr sz="692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7" y="13413169"/>
            <a:ext cx="16835238" cy="1972875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97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998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889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5287075"/>
            <a:ext cx="20047595" cy="26095329"/>
          </a:xfrm>
        </p:spPr>
        <p:txBody>
          <a:bodyPr/>
          <a:lstStyle>
            <a:lvl1pPr>
              <a:defRPr sz="13858"/>
            </a:lvl1pPr>
            <a:lvl2pPr>
              <a:defRPr sz="12126"/>
            </a:lvl2pPr>
            <a:lvl3pPr>
              <a:defRPr sz="10394"/>
            </a:lvl3pPr>
            <a:lvl4pPr>
              <a:defRPr sz="8661"/>
            </a:lvl4pPr>
            <a:lvl5pPr>
              <a:defRPr sz="8661"/>
            </a:lvl5pPr>
            <a:lvl6pPr>
              <a:defRPr sz="8661"/>
            </a:lvl6pPr>
            <a:lvl7pPr>
              <a:defRPr sz="8661"/>
            </a:lvl7pPr>
            <a:lvl8pPr>
              <a:defRPr sz="8661"/>
            </a:lvl8pPr>
            <a:lvl9pPr>
              <a:defRPr sz="8661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123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2448031"/>
            <a:ext cx="12772091" cy="8568108"/>
          </a:xfrm>
        </p:spPr>
        <p:txBody>
          <a:bodyPr anchor="b"/>
          <a:lstStyle>
            <a:lvl1pPr>
              <a:defRPr sz="13858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5287075"/>
            <a:ext cx="20047595" cy="26095329"/>
          </a:xfrm>
        </p:spPr>
        <p:txBody>
          <a:bodyPr anchor="t"/>
          <a:lstStyle>
            <a:lvl1pPr marL="0" indent="0">
              <a:buNone/>
              <a:defRPr sz="13858"/>
            </a:lvl1pPr>
            <a:lvl2pPr marL="1979996" indent="0">
              <a:buNone/>
              <a:defRPr sz="12126"/>
            </a:lvl2pPr>
            <a:lvl3pPr marL="3959992" indent="0">
              <a:buNone/>
              <a:defRPr sz="10394"/>
            </a:lvl3pPr>
            <a:lvl4pPr marL="5939988" indent="0">
              <a:buNone/>
              <a:defRPr sz="8661"/>
            </a:lvl4pPr>
            <a:lvl5pPr marL="7919984" indent="0">
              <a:buNone/>
              <a:defRPr sz="8661"/>
            </a:lvl5pPr>
            <a:lvl6pPr marL="9899980" indent="0">
              <a:buNone/>
              <a:defRPr sz="8661"/>
            </a:lvl6pPr>
            <a:lvl7pPr marL="11879976" indent="0">
              <a:buNone/>
              <a:defRPr sz="8661"/>
            </a:lvl7pPr>
            <a:lvl8pPr marL="13859972" indent="0">
              <a:buNone/>
              <a:defRPr sz="8661"/>
            </a:lvl8pPr>
            <a:lvl9pPr marL="15839968" indent="0">
              <a:buNone/>
              <a:defRPr sz="8661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11016139"/>
            <a:ext cx="12772091" cy="20408760"/>
          </a:xfrm>
        </p:spPr>
        <p:txBody>
          <a:bodyPr/>
          <a:lstStyle>
            <a:lvl1pPr marL="0" indent="0">
              <a:buNone/>
              <a:defRPr sz="6929"/>
            </a:lvl1pPr>
            <a:lvl2pPr marL="1979996" indent="0">
              <a:buNone/>
              <a:defRPr sz="6063"/>
            </a:lvl2pPr>
            <a:lvl3pPr marL="3959992" indent="0">
              <a:buNone/>
              <a:defRPr sz="5197"/>
            </a:lvl3pPr>
            <a:lvl4pPr marL="5939988" indent="0">
              <a:buNone/>
              <a:defRPr sz="4331"/>
            </a:lvl4pPr>
            <a:lvl5pPr marL="7919984" indent="0">
              <a:buNone/>
              <a:defRPr sz="4331"/>
            </a:lvl5pPr>
            <a:lvl6pPr marL="9899980" indent="0">
              <a:buNone/>
              <a:defRPr sz="4331"/>
            </a:lvl6pPr>
            <a:lvl7pPr marL="11879976" indent="0">
              <a:buNone/>
              <a:defRPr sz="4331"/>
            </a:lvl7pPr>
            <a:lvl8pPr marL="13859972" indent="0">
              <a:buNone/>
              <a:defRPr sz="4331"/>
            </a:lvl8pPr>
            <a:lvl9pPr marL="15839968" indent="0">
              <a:buNone/>
              <a:defRPr sz="433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770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955033"/>
            <a:ext cx="34155162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9775123"/>
            <a:ext cx="34155162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9334-82CC-4989-AF15-BFB6FC8D0A95}" type="datetimeFigureOut">
              <a:rPr lang="nl-BE" smtClean="0"/>
              <a:t>8/11/2024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34034437"/>
            <a:ext cx="13365063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34034437"/>
            <a:ext cx="8910042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E2F7-2E87-418E-839F-7CB0C387732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22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3959992" rtl="0" eaLnBrk="1" latinLnBrk="0" hangingPunct="1">
        <a:lnSpc>
          <a:spcPct val="90000"/>
        </a:lnSpc>
        <a:spcBef>
          <a:spcPct val="0"/>
        </a:spcBef>
        <a:buNone/>
        <a:defRPr sz="19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9998" indent="-989998" algn="l" defTabSz="3959992" rtl="0" eaLnBrk="1" latinLnBrk="0" hangingPunct="1">
        <a:lnSpc>
          <a:spcPct val="90000"/>
        </a:lnSpc>
        <a:spcBef>
          <a:spcPts val="4331"/>
        </a:spcBef>
        <a:buFont typeface="Arial" panose="020B0604020202020204" pitchFamily="34" charset="0"/>
        <a:buChar char="•"/>
        <a:defRPr sz="12126" kern="1200">
          <a:solidFill>
            <a:schemeClr val="tx1"/>
          </a:solidFill>
          <a:latin typeface="+mn-lt"/>
          <a:ea typeface="+mn-ea"/>
          <a:cs typeface="+mn-cs"/>
        </a:defRPr>
      </a:lvl1pPr>
      <a:lvl2pPr marL="296999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10394" kern="1200">
          <a:solidFill>
            <a:schemeClr val="tx1"/>
          </a:solidFill>
          <a:latin typeface="+mn-lt"/>
          <a:ea typeface="+mn-ea"/>
          <a:cs typeface="+mn-cs"/>
        </a:defRPr>
      </a:lvl2pPr>
      <a:lvl3pPr marL="494999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8661" kern="1200">
          <a:solidFill>
            <a:schemeClr val="tx1"/>
          </a:solidFill>
          <a:latin typeface="+mn-lt"/>
          <a:ea typeface="+mn-ea"/>
          <a:cs typeface="+mn-cs"/>
        </a:defRPr>
      </a:lvl3pPr>
      <a:lvl4pPr marL="692998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8909982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10889978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2869974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4849970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6829966" indent="-989998" algn="l" defTabSz="3959992" rtl="0" eaLnBrk="1" latinLnBrk="0" hangingPunct="1">
        <a:lnSpc>
          <a:spcPct val="90000"/>
        </a:lnSpc>
        <a:spcBef>
          <a:spcPts val="2165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1pPr>
      <a:lvl2pPr marL="197999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2pPr>
      <a:lvl3pPr marL="395999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3pPr>
      <a:lvl4pPr marL="593998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4pPr>
      <a:lvl5pPr marL="7919984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6pPr>
      <a:lvl7pPr marL="11879976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7pPr>
      <a:lvl8pPr marL="13859972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8pPr>
      <a:lvl9pPr marL="15839968" algn="l" defTabSz="3959992" rtl="0" eaLnBrk="1" latinLnBrk="0" hangingPunct="1">
        <a:defRPr sz="7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46105" y="2026879"/>
            <a:ext cx="35307977" cy="7097592"/>
          </a:xfrm>
        </p:spPr>
        <p:txBody>
          <a:bodyPr>
            <a:normAutofit fontScale="90000"/>
          </a:bodyPr>
          <a:lstStyle/>
          <a:p>
            <a:pPr algn="ctr"/>
            <a: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MENU WEEK 47</a:t>
            </a:r>
            <a:br>
              <a:rPr lang="nl-NL" sz="200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nl-NL" sz="20000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18 november tot 24 november</a:t>
            </a:r>
            <a:endParaRPr lang="nl-BE" sz="200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517111"/>
              </p:ext>
            </p:extLst>
          </p:nvPr>
        </p:nvGraphicFramePr>
        <p:xfrm>
          <a:off x="0" y="9124471"/>
          <a:ext cx="39600187" cy="2422795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48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0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5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0143"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MAANDAG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18/11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DINSDAG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19/11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WOENSDAG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20/11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DONDERDAG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21/11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VRIJDAG </a:t>
                      </a: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22/11</a:t>
                      </a:r>
                    </a:p>
                    <a:p>
                      <a:pPr algn="ctr"/>
                      <a:endParaRPr lang="nl-NL" sz="50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ZATERDAG </a:t>
                      </a:r>
                    </a:p>
                    <a:p>
                      <a:pPr algn="ctr"/>
                      <a:r>
                        <a:rPr lang="nl-NL" sz="6000" b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23/11</a:t>
                      </a:r>
                      <a:endParaRPr lang="nl-BE" sz="6000" b="1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60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nl-NL" sz="6000" dirty="0">
                          <a:latin typeface="Century Gothic" panose="020B0502020202020204" pitchFamily="34" charset="0"/>
                        </a:rPr>
                        <a:t>ZONDAG </a:t>
                      </a:r>
                    </a:p>
                    <a:p>
                      <a:pPr algn="ctr"/>
                      <a: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24/11</a:t>
                      </a:r>
                      <a:br>
                        <a:rPr lang="nl-BE" sz="6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nl-BE" sz="5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Koekenbrood 7</a:t>
                      </a:r>
                      <a:endParaRPr lang="nl-BE" sz="5000" b="0" dirty="0"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7809">
                <a:tc>
                  <a:txBody>
                    <a:bodyPr/>
                    <a:lstStyle/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Pompoensoep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Kalkoen schnitsel 1 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Schorseneren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Peterselie aardappelen</a:t>
                      </a: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baseline="0" dirty="0">
                          <a:effectLst/>
                          <a:latin typeface="Century Gothic" panose="020B0502020202020204" pitchFamily="34" charset="0"/>
                        </a:rPr>
                        <a:t>Vanille flan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baseline="0" dirty="0">
                          <a:effectLst/>
                          <a:latin typeface="Century Gothic" panose="020B0502020202020204" pitchFamily="34" charset="0"/>
                        </a:rPr>
                        <a:t>Mosterdkaas 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Champignon roomsoep 1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Worst/ vleesjus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Hutsenpot 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Griesmeel Pudding 7</a:t>
                      </a: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Kalfsworst 1 6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2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Broccolisoep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Mosterdgebraad/ jagersaus 9 10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Perzik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Gratin aardappelen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1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1" kern="1200" dirty="0">
                          <a:effectLst/>
                          <a:latin typeface="Century Gothic" panose="020B0502020202020204" pitchFamily="34" charset="0"/>
                        </a:rPr>
                        <a:t>Fruit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5400" b="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5400" b="0" kern="1200" dirty="0">
                          <a:effectLst/>
                          <a:latin typeface="Century Gothic" panose="020B0502020202020204" pitchFamily="34" charset="0"/>
                        </a:rPr>
                        <a:t>Filet de sax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Erwtensoep en croutons 1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Visje met vissaus van de dag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Groentenmix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>
                          <a:effectLst/>
                          <a:latin typeface="Century Gothic" panose="020B0502020202020204" pitchFamily="34" charset="0"/>
                        </a:rPr>
                        <a:t>Frieten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Kokos mousse 7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Kippenwit 3 6</a:t>
                      </a:r>
                    </a:p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395999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Knolselder/ boursin soep 7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Rundsstoof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vlees/ leffe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Appelmoes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 Gekookte aardappelen</a:t>
                      </a: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Ijsje 7</a:t>
                      </a: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Droge worst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5400" kern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Bloemkoolsoep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Varkens cordon bleu 1 6 7 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Wortelen met bislook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Puree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Pudding met chocolade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Paté 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2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Tomatenroom soep</a:t>
                      </a: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Konijn op bruin bier 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 Peertje in porto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395999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Denne aardappelen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1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1" i="0" kern="1200" baseline="0" dirty="0">
                          <a:effectLst/>
                          <a:latin typeface="Century Gothic" panose="020B0502020202020204" pitchFamily="34" charset="0"/>
                        </a:rPr>
                        <a:t>Dessert van het huis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BE" sz="5400" b="0" i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5400" b="0" i="0" kern="1200" baseline="0" dirty="0">
                          <a:effectLst/>
                          <a:latin typeface="Century Gothic" panose="020B0502020202020204" pitchFamily="34" charset="0"/>
                        </a:rPr>
                        <a:t>Crabsalade 1 2 3 4 6 7 10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0705" y="33352423"/>
            <a:ext cx="7269483" cy="2682322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84741"/>
              </p:ext>
            </p:extLst>
          </p:nvPr>
        </p:nvGraphicFramePr>
        <p:xfrm>
          <a:off x="1407498" y="33979782"/>
          <a:ext cx="36785189" cy="2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4102">
                  <a:extLst>
                    <a:ext uri="{9D8B030D-6E8A-4147-A177-3AD203B41FA5}">
                      <a16:colId xmlns:a16="http://schemas.microsoft.com/office/drawing/2014/main" val="594287553"/>
                    </a:ext>
                  </a:extLst>
                </a:gridCol>
                <a:gridCol w="5138759">
                  <a:extLst>
                    <a:ext uri="{9D8B030D-6E8A-4147-A177-3AD203B41FA5}">
                      <a16:colId xmlns:a16="http://schemas.microsoft.com/office/drawing/2014/main" val="2929264637"/>
                    </a:ext>
                  </a:extLst>
                </a:gridCol>
                <a:gridCol w="4023043">
                  <a:extLst>
                    <a:ext uri="{9D8B030D-6E8A-4147-A177-3AD203B41FA5}">
                      <a16:colId xmlns:a16="http://schemas.microsoft.com/office/drawing/2014/main" val="285573982"/>
                    </a:ext>
                  </a:extLst>
                </a:gridCol>
                <a:gridCol w="5186680">
                  <a:extLst>
                    <a:ext uri="{9D8B030D-6E8A-4147-A177-3AD203B41FA5}">
                      <a16:colId xmlns:a16="http://schemas.microsoft.com/office/drawing/2014/main" val="602009305"/>
                    </a:ext>
                  </a:extLst>
                </a:gridCol>
                <a:gridCol w="5226451">
                  <a:extLst>
                    <a:ext uri="{9D8B030D-6E8A-4147-A177-3AD203B41FA5}">
                      <a16:colId xmlns:a16="http://schemas.microsoft.com/office/drawing/2014/main" val="3519933786"/>
                    </a:ext>
                  </a:extLst>
                </a:gridCol>
                <a:gridCol w="3826934">
                  <a:extLst>
                    <a:ext uri="{9D8B030D-6E8A-4147-A177-3AD203B41FA5}">
                      <a16:colId xmlns:a16="http://schemas.microsoft.com/office/drawing/2014/main" val="2447843731"/>
                    </a:ext>
                  </a:extLst>
                </a:gridCol>
                <a:gridCol w="9609220">
                  <a:extLst>
                    <a:ext uri="{9D8B030D-6E8A-4147-A177-3AD203B41FA5}">
                      <a16:colId xmlns:a16="http://schemas.microsoft.com/office/drawing/2014/main" val="653343583"/>
                    </a:ext>
                  </a:extLst>
                </a:gridCol>
              </a:tblGrid>
              <a:tr h="1613561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Gluten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chaal en schelpdieren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Eieren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Vis</a:t>
                      </a:r>
                      <a:endParaRPr lang="nl-BE" sz="5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Pinda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Melk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90610"/>
                  </a:ext>
                </a:extLst>
              </a:tr>
              <a:tr h="1127120"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Noten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Selderij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Mosterd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r>
                        <a:rPr lang="nl-BE" sz="5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Sesam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Sulfiet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13 Lupine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5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 Weekdieren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290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5402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5865</TotalTime>
  <Words>181</Words>
  <Application>Microsoft Office PowerPoint</Application>
  <PresentationFormat>Aangepast</PresentationFormat>
  <Paragraphs>166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Kantoorthema</vt:lpstr>
      <vt:lpstr>MENU WEEK 47 18 november tot 24 november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SCHOENENVERKOOP</dc:title>
  <dc:creator>Stephanie Noe - wzc St - Jozef Oostkamp</dc:creator>
  <cp:lastModifiedBy>Student Administratie</cp:lastModifiedBy>
  <cp:revision>594</cp:revision>
  <cp:lastPrinted>2023-06-05T06:35:11Z</cp:lastPrinted>
  <dcterms:created xsi:type="dcterms:W3CDTF">2019-10-09T08:04:37Z</dcterms:created>
  <dcterms:modified xsi:type="dcterms:W3CDTF">2024-11-08T08:44:07Z</dcterms:modified>
</cp:coreProperties>
</file>