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7" r:id="rId2"/>
  </p:sldIdLst>
  <p:sldSz cx="39600188" cy="36720463"/>
  <p:notesSz cx="6797675" cy="9926638"/>
  <p:defaultTextStyle>
    <a:defPPr>
      <a:defRPr lang="nl-BE"/>
    </a:defPPr>
    <a:lvl1pPr marL="0" algn="l" defTabSz="3663361" rtl="0" eaLnBrk="1" latinLnBrk="0" hangingPunct="1">
      <a:defRPr sz="7211" kern="1200">
        <a:solidFill>
          <a:schemeClr val="tx1"/>
        </a:solidFill>
        <a:latin typeface="+mn-lt"/>
        <a:ea typeface="+mn-ea"/>
        <a:cs typeface="+mn-cs"/>
      </a:defRPr>
    </a:lvl1pPr>
    <a:lvl2pPr marL="1831680" algn="l" defTabSz="3663361" rtl="0" eaLnBrk="1" latinLnBrk="0" hangingPunct="1">
      <a:defRPr sz="7211" kern="1200">
        <a:solidFill>
          <a:schemeClr val="tx1"/>
        </a:solidFill>
        <a:latin typeface="+mn-lt"/>
        <a:ea typeface="+mn-ea"/>
        <a:cs typeface="+mn-cs"/>
      </a:defRPr>
    </a:lvl2pPr>
    <a:lvl3pPr marL="3663361" algn="l" defTabSz="3663361" rtl="0" eaLnBrk="1" latinLnBrk="0" hangingPunct="1">
      <a:defRPr sz="7211" kern="1200">
        <a:solidFill>
          <a:schemeClr val="tx1"/>
        </a:solidFill>
        <a:latin typeface="+mn-lt"/>
        <a:ea typeface="+mn-ea"/>
        <a:cs typeface="+mn-cs"/>
      </a:defRPr>
    </a:lvl3pPr>
    <a:lvl4pPr marL="5495041" algn="l" defTabSz="3663361" rtl="0" eaLnBrk="1" latinLnBrk="0" hangingPunct="1">
      <a:defRPr sz="7211" kern="1200">
        <a:solidFill>
          <a:schemeClr val="tx1"/>
        </a:solidFill>
        <a:latin typeface="+mn-lt"/>
        <a:ea typeface="+mn-ea"/>
        <a:cs typeface="+mn-cs"/>
      </a:defRPr>
    </a:lvl4pPr>
    <a:lvl5pPr marL="7326721" algn="l" defTabSz="3663361" rtl="0" eaLnBrk="1" latinLnBrk="0" hangingPunct="1">
      <a:defRPr sz="7211" kern="1200">
        <a:solidFill>
          <a:schemeClr val="tx1"/>
        </a:solidFill>
        <a:latin typeface="+mn-lt"/>
        <a:ea typeface="+mn-ea"/>
        <a:cs typeface="+mn-cs"/>
      </a:defRPr>
    </a:lvl5pPr>
    <a:lvl6pPr marL="9158402" algn="l" defTabSz="3663361" rtl="0" eaLnBrk="1" latinLnBrk="0" hangingPunct="1">
      <a:defRPr sz="7211" kern="1200">
        <a:solidFill>
          <a:schemeClr val="tx1"/>
        </a:solidFill>
        <a:latin typeface="+mn-lt"/>
        <a:ea typeface="+mn-ea"/>
        <a:cs typeface="+mn-cs"/>
      </a:defRPr>
    </a:lvl6pPr>
    <a:lvl7pPr marL="10990082" algn="l" defTabSz="3663361" rtl="0" eaLnBrk="1" latinLnBrk="0" hangingPunct="1">
      <a:defRPr sz="7211" kern="1200">
        <a:solidFill>
          <a:schemeClr val="tx1"/>
        </a:solidFill>
        <a:latin typeface="+mn-lt"/>
        <a:ea typeface="+mn-ea"/>
        <a:cs typeface="+mn-cs"/>
      </a:defRPr>
    </a:lvl7pPr>
    <a:lvl8pPr marL="12821763" algn="l" defTabSz="3663361" rtl="0" eaLnBrk="1" latinLnBrk="0" hangingPunct="1">
      <a:defRPr sz="7211" kern="1200">
        <a:solidFill>
          <a:schemeClr val="tx1"/>
        </a:solidFill>
        <a:latin typeface="+mn-lt"/>
        <a:ea typeface="+mn-ea"/>
        <a:cs typeface="+mn-cs"/>
      </a:defRPr>
    </a:lvl8pPr>
    <a:lvl9pPr marL="14653443" algn="l" defTabSz="3663361" rtl="0" eaLnBrk="1" latinLnBrk="0" hangingPunct="1">
      <a:defRPr sz="721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jl, licht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301B821-A1FF-4177-AEE7-76D212191A09}" styleName="Stijl, gemiddeld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Stijl, licht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Stijl, gemiddeld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Stijl, gemiddeld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25E5076-3810-47DD-B79F-674D7AD40C01}" styleName="Stijl, donker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Stijl, licht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55" autoAdjust="0"/>
    <p:restoredTop sz="96437" autoAdjust="0"/>
  </p:normalViewPr>
  <p:slideViewPr>
    <p:cSldViewPr snapToGrid="0">
      <p:cViewPr varScale="1">
        <p:scale>
          <a:sx n="15" d="100"/>
          <a:sy n="15" d="100"/>
        </p:scale>
        <p:origin x="2131" y="1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0014" y="6009579"/>
            <a:ext cx="33660160" cy="12784161"/>
          </a:xfrm>
        </p:spPr>
        <p:txBody>
          <a:bodyPr anchor="b"/>
          <a:lstStyle>
            <a:lvl1pPr algn="ctr">
              <a:defRPr sz="25984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50024" y="19286746"/>
            <a:ext cx="29700141" cy="8865609"/>
          </a:xfrm>
        </p:spPr>
        <p:txBody>
          <a:bodyPr/>
          <a:lstStyle>
            <a:lvl1pPr marL="0" indent="0" algn="ctr">
              <a:buNone/>
              <a:defRPr sz="10394"/>
            </a:lvl1pPr>
            <a:lvl2pPr marL="1979996" indent="0" algn="ctr">
              <a:buNone/>
              <a:defRPr sz="8661"/>
            </a:lvl2pPr>
            <a:lvl3pPr marL="3959992" indent="0" algn="ctr">
              <a:buNone/>
              <a:defRPr sz="7795"/>
            </a:lvl3pPr>
            <a:lvl4pPr marL="5939988" indent="0" algn="ctr">
              <a:buNone/>
              <a:defRPr sz="6929"/>
            </a:lvl4pPr>
            <a:lvl5pPr marL="7919984" indent="0" algn="ctr">
              <a:buNone/>
              <a:defRPr sz="6929"/>
            </a:lvl5pPr>
            <a:lvl6pPr marL="9899980" indent="0" algn="ctr">
              <a:buNone/>
              <a:defRPr sz="6929"/>
            </a:lvl6pPr>
            <a:lvl7pPr marL="11879976" indent="0" algn="ctr">
              <a:buNone/>
              <a:defRPr sz="6929"/>
            </a:lvl7pPr>
            <a:lvl8pPr marL="13859972" indent="0" algn="ctr">
              <a:buNone/>
              <a:defRPr sz="6929"/>
            </a:lvl8pPr>
            <a:lvl9pPr marL="15839968" indent="0" algn="ctr">
              <a:buNone/>
              <a:defRPr sz="6929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9334-82CC-4989-AF15-BFB6FC8D0A95}" type="datetimeFigureOut">
              <a:rPr lang="nl-BE" smtClean="0"/>
              <a:t>27/09/2024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E2F7-2E87-418E-839F-7CB0C387732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7864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9334-82CC-4989-AF15-BFB6FC8D0A95}" type="datetimeFigureOut">
              <a:rPr lang="nl-BE" smtClean="0"/>
              <a:t>27/09/2024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E2F7-2E87-418E-839F-7CB0C387732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50761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338886" y="1955025"/>
            <a:ext cx="8538791" cy="31118895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22515" y="1955025"/>
            <a:ext cx="25121369" cy="3111889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9334-82CC-4989-AF15-BFB6FC8D0A95}" type="datetimeFigureOut">
              <a:rPr lang="nl-BE" smtClean="0"/>
              <a:t>27/09/2024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E2F7-2E87-418E-839F-7CB0C387732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48841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9334-82CC-4989-AF15-BFB6FC8D0A95}" type="datetimeFigureOut">
              <a:rPr lang="nl-BE" smtClean="0"/>
              <a:t>27/09/2024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E2F7-2E87-418E-839F-7CB0C387732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3017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1890" y="9154626"/>
            <a:ext cx="34155162" cy="15274690"/>
          </a:xfrm>
        </p:spPr>
        <p:txBody>
          <a:bodyPr anchor="b"/>
          <a:lstStyle>
            <a:lvl1pPr>
              <a:defRPr sz="25984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01890" y="24573820"/>
            <a:ext cx="34155162" cy="8032599"/>
          </a:xfrm>
        </p:spPr>
        <p:txBody>
          <a:bodyPr/>
          <a:lstStyle>
            <a:lvl1pPr marL="0" indent="0">
              <a:buNone/>
              <a:defRPr sz="10394">
                <a:solidFill>
                  <a:schemeClr val="tx1"/>
                </a:solidFill>
              </a:defRPr>
            </a:lvl1pPr>
            <a:lvl2pPr marL="1979996" indent="0">
              <a:buNone/>
              <a:defRPr sz="8661">
                <a:solidFill>
                  <a:schemeClr val="tx1">
                    <a:tint val="75000"/>
                  </a:schemeClr>
                </a:solidFill>
              </a:defRPr>
            </a:lvl2pPr>
            <a:lvl3pPr marL="3959992" indent="0">
              <a:buNone/>
              <a:defRPr sz="7795">
                <a:solidFill>
                  <a:schemeClr val="tx1">
                    <a:tint val="75000"/>
                  </a:schemeClr>
                </a:solidFill>
              </a:defRPr>
            </a:lvl3pPr>
            <a:lvl4pPr marL="5939988" indent="0">
              <a:buNone/>
              <a:defRPr sz="6929">
                <a:solidFill>
                  <a:schemeClr val="tx1">
                    <a:tint val="75000"/>
                  </a:schemeClr>
                </a:solidFill>
              </a:defRPr>
            </a:lvl4pPr>
            <a:lvl5pPr marL="7919984" indent="0">
              <a:buNone/>
              <a:defRPr sz="6929">
                <a:solidFill>
                  <a:schemeClr val="tx1">
                    <a:tint val="75000"/>
                  </a:schemeClr>
                </a:solidFill>
              </a:defRPr>
            </a:lvl5pPr>
            <a:lvl6pPr marL="9899980" indent="0">
              <a:buNone/>
              <a:defRPr sz="6929">
                <a:solidFill>
                  <a:schemeClr val="tx1">
                    <a:tint val="75000"/>
                  </a:schemeClr>
                </a:solidFill>
              </a:defRPr>
            </a:lvl6pPr>
            <a:lvl7pPr marL="11879976" indent="0">
              <a:buNone/>
              <a:defRPr sz="6929">
                <a:solidFill>
                  <a:schemeClr val="tx1">
                    <a:tint val="75000"/>
                  </a:schemeClr>
                </a:solidFill>
              </a:defRPr>
            </a:lvl7pPr>
            <a:lvl8pPr marL="13859972" indent="0">
              <a:buNone/>
              <a:defRPr sz="6929">
                <a:solidFill>
                  <a:schemeClr val="tx1">
                    <a:tint val="75000"/>
                  </a:schemeClr>
                </a:solidFill>
              </a:defRPr>
            </a:lvl8pPr>
            <a:lvl9pPr marL="15839968" indent="0">
              <a:buNone/>
              <a:defRPr sz="69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9334-82CC-4989-AF15-BFB6FC8D0A95}" type="datetimeFigureOut">
              <a:rPr lang="nl-BE" smtClean="0"/>
              <a:t>27/09/2024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E2F7-2E87-418E-839F-7CB0C387732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6005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22513" y="9775123"/>
            <a:ext cx="16830080" cy="23298796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047595" y="9775123"/>
            <a:ext cx="16830080" cy="23298796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9334-82CC-4989-AF15-BFB6FC8D0A95}" type="datetimeFigureOut">
              <a:rPr lang="nl-BE" smtClean="0"/>
              <a:t>27/09/2024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E2F7-2E87-418E-839F-7CB0C387732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73219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7671" y="1955033"/>
            <a:ext cx="34155162" cy="7097592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7675" y="9001616"/>
            <a:ext cx="16752733" cy="4411553"/>
          </a:xfrm>
        </p:spPr>
        <p:txBody>
          <a:bodyPr anchor="b"/>
          <a:lstStyle>
            <a:lvl1pPr marL="0" indent="0">
              <a:buNone/>
              <a:defRPr sz="10394" b="1"/>
            </a:lvl1pPr>
            <a:lvl2pPr marL="1979996" indent="0">
              <a:buNone/>
              <a:defRPr sz="8661" b="1"/>
            </a:lvl2pPr>
            <a:lvl3pPr marL="3959992" indent="0">
              <a:buNone/>
              <a:defRPr sz="7795" b="1"/>
            </a:lvl3pPr>
            <a:lvl4pPr marL="5939988" indent="0">
              <a:buNone/>
              <a:defRPr sz="6929" b="1"/>
            </a:lvl4pPr>
            <a:lvl5pPr marL="7919984" indent="0">
              <a:buNone/>
              <a:defRPr sz="6929" b="1"/>
            </a:lvl5pPr>
            <a:lvl6pPr marL="9899980" indent="0">
              <a:buNone/>
              <a:defRPr sz="6929" b="1"/>
            </a:lvl6pPr>
            <a:lvl7pPr marL="11879976" indent="0">
              <a:buNone/>
              <a:defRPr sz="6929" b="1"/>
            </a:lvl7pPr>
            <a:lvl8pPr marL="13859972" indent="0">
              <a:buNone/>
              <a:defRPr sz="6929" b="1"/>
            </a:lvl8pPr>
            <a:lvl9pPr marL="15839968" indent="0">
              <a:buNone/>
              <a:defRPr sz="6929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27675" y="13413169"/>
            <a:ext cx="16752733" cy="19728751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047597" y="9001616"/>
            <a:ext cx="16835238" cy="4411553"/>
          </a:xfrm>
        </p:spPr>
        <p:txBody>
          <a:bodyPr anchor="b"/>
          <a:lstStyle>
            <a:lvl1pPr marL="0" indent="0">
              <a:buNone/>
              <a:defRPr sz="10394" b="1"/>
            </a:lvl1pPr>
            <a:lvl2pPr marL="1979996" indent="0">
              <a:buNone/>
              <a:defRPr sz="8661" b="1"/>
            </a:lvl2pPr>
            <a:lvl3pPr marL="3959992" indent="0">
              <a:buNone/>
              <a:defRPr sz="7795" b="1"/>
            </a:lvl3pPr>
            <a:lvl4pPr marL="5939988" indent="0">
              <a:buNone/>
              <a:defRPr sz="6929" b="1"/>
            </a:lvl4pPr>
            <a:lvl5pPr marL="7919984" indent="0">
              <a:buNone/>
              <a:defRPr sz="6929" b="1"/>
            </a:lvl5pPr>
            <a:lvl6pPr marL="9899980" indent="0">
              <a:buNone/>
              <a:defRPr sz="6929" b="1"/>
            </a:lvl6pPr>
            <a:lvl7pPr marL="11879976" indent="0">
              <a:buNone/>
              <a:defRPr sz="6929" b="1"/>
            </a:lvl7pPr>
            <a:lvl8pPr marL="13859972" indent="0">
              <a:buNone/>
              <a:defRPr sz="6929" b="1"/>
            </a:lvl8pPr>
            <a:lvl9pPr marL="15839968" indent="0">
              <a:buNone/>
              <a:defRPr sz="6929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047597" y="13413169"/>
            <a:ext cx="16835238" cy="19728751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9334-82CC-4989-AF15-BFB6FC8D0A95}" type="datetimeFigureOut">
              <a:rPr lang="nl-BE" smtClean="0"/>
              <a:t>27/09/2024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E2F7-2E87-418E-839F-7CB0C387732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29717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9334-82CC-4989-AF15-BFB6FC8D0A95}" type="datetimeFigureOut">
              <a:rPr lang="nl-BE" smtClean="0"/>
              <a:t>27/09/2024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E2F7-2E87-418E-839F-7CB0C387732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59982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9334-82CC-4989-AF15-BFB6FC8D0A95}" type="datetimeFigureOut">
              <a:rPr lang="nl-BE" smtClean="0"/>
              <a:t>27/09/2024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E2F7-2E87-418E-839F-7CB0C387732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18893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7671" y="2448031"/>
            <a:ext cx="12772091" cy="8568108"/>
          </a:xfrm>
        </p:spPr>
        <p:txBody>
          <a:bodyPr anchor="b"/>
          <a:lstStyle>
            <a:lvl1pPr>
              <a:defRPr sz="13858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35238" y="5287075"/>
            <a:ext cx="20047595" cy="26095329"/>
          </a:xfrm>
        </p:spPr>
        <p:txBody>
          <a:bodyPr/>
          <a:lstStyle>
            <a:lvl1pPr>
              <a:defRPr sz="13858"/>
            </a:lvl1pPr>
            <a:lvl2pPr>
              <a:defRPr sz="12126"/>
            </a:lvl2pPr>
            <a:lvl3pPr>
              <a:defRPr sz="10394"/>
            </a:lvl3pPr>
            <a:lvl4pPr>
              <a:defRPr sz="8661"/>
            </a:lvl4pPr>
            <a:lvl5pPr>
              <a:defRPr sz="8661"/>
            </a:lvl5pPr>
            <a:lvl6pPr>
              <a:defRPr sz="8661"/>
            </a:lvl6pPr>
            <a:lvl7pPr>
              <a:defRPr sz="8661"/>
            </a:lvl7pPr>
            <a:lvl8pPr>
              <a:defRPr sz="8661"/>
            </a:lvl8pPr>
            <a:lvl9pPr>
              <a:defRPr sz="8661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27671" y="11016139"/>
            <a:ext cx="12772091" cy="20408760"/>
          </a:xfrm>
        </p:spPr>
        <p:txBody>
          <a:bodyPr/>
          <a:lstStyle>
            <a:lvl1pPr marL="0" indent="0">
              <a:buNone/>
              <a:defRPr sz="6929"/>
            </a:lvl1pPr>
            <a:lvl2pPr marL="1979996" indent="0">
              <a:buNone/>
              <a:defRPr sz="6063"/>
            </a:lvl2pPr>
            <a:lvl3pPr marL="3959992" indent="0">
              <a:buNone/>
              <a:defRPr sz="5197"/>
            </a:lvl3pPr>
            <a:lvl4pPr marL="5939988" indent="0">
              <a:buNone/>
              <a:defRPr sz="4331"/>
            </a:lvl4pPr>
            <a:lvl5pPr marL="7919984" indent="0">
              <a:buNone/>
              <a:defRPr sz="4331"/>
            </a:lvl5pPr>
            <a:lvl6pPr marL="9899980" indent="0">
              <a:buNone/>
              <a:defRPr sz="4331"/>
            </a:lvl6pPr>
            <a:lvl7pPr marL="11879976" indent="0">
              <a:buNone/>
              <a:defRPr sz="4331"/>
            </a:lvl7pPr>
            <a:lvl8pPr marL="13859972" indent="0">
              <a:buNone/>
              <a:defRPr sz="4331"/>
            </a:lvl8pPr>
            <a:lvl9pPr marL="15839968" indent="0">
              <a:buNone/>
              <a:defRPr sz="433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9334-82CC-4989-AF15-BFB6FC8D0A95}" type="datetimeFigureOut">
              <a:rPr lang="nl-BE" smtClean="0"/>
              <a:t>27/09/2024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E2F7-2E87-418E-839F-7CB0C387732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81232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7671" y="2448031"/>
            <a:ext cx="12772091" cy="8568108"/>
          </a:xfrm>
        </p:spPr>
        <p:txBody>
          <a:bodyPr anchor="b"/>
          <a:lstStyle>
            <a:lvl1pPr>
              <a:defRPr sz="13858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835238" y="5287075"/>
            <a:ext cx="20047595" cy="26095329"/>
          </a:xfrm>
        </p:spPr>
        <p:txBody>
          <a:bodyPr anchor="t"/>
          <a:lstStyle>
            <a:lvl1pPr marL="0" indent="0">
              <a:buNone/>
              <a:defRPr sz="13858"/>
            </a:lvl1pPr>
            <a:lvl2pPr marL="1979996" indent="0">
              <a:buNone/>
              <a:defRPr sz="12126"/>
            </a:lvl2pPr>
            <a:lvl3pPr marL="3959992" indent="0">
              <a:buNone/>
              <a:defRPr sz="10394"/>
            </a:lvl3pPr>
            <a:lvl4pPr marL="5939988" indent="0">
              <a:buNone/>
              <a:defRPr sz="8661"/>
            </a:lvl4pPr>
            <a:lvl5pPr marL="7919984" indent="0">
              <a:buNone/>
              <a:defRPr sz="8661"/>
            </a:lvl5pPr>
            <a:lvl6pPr marL="9899980" indent="0">
              <a:buNone/>
              <a:defRPr sz="8661"/>
            </a:lvl6pPr>
            <a:lvl7pPr marL="11879976" indent="0">
              <a:buNone/>
              <a:defRPr sz="8661"/>
            </a:lvl7pPr>
            <a:lvl8pPr marL="13859972" indent="0">
              <a:buNone/>
              <a:defRPr sz="8661"/>
            </a:lvl8pPr>
            <a:lvl9pPr marL="15839968" indent="0">
              <a:buNone/>
              <a:defRPr sz="8661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27671" y="11016139"/>
            <a:ext cx="12772091" cy="20408760"/>
          </a:xfrm>
        </p:spPr>
        <p:txBody>
          <a:bodyPr/>
          <a:lstStyle>
            <a:lvl1pPr marL="0" indent="0">
              <a:buNone/>
              <a:defRPr sz="6929"/>
            </a:lvl1pPr>
            <a:lvl2pPr marL="1979996" indent="0">
              <a:buNone/>
              <a:defRPr sz="6063"/>
            </a:lvl2pPr>
            <a:lvl3pPr marL="3959992" indent="0">
              <a:buNone/>
              <a:defRPr sz="5197"/>
            </a:lvl3pPr>
            <a:lvl4pPr marL="5939988" indent="0">
              <a:buNone/>
              <a:defRPr sz="4331"/>
            </a:lvl4pPr>
            <a:lvl5pPr marL="7919984" indent="0">
              <a:buNone/>
              <a:defRPr sz="4331"/>
            </a:lvl5pPr>
            <a:lvl6pPr marL="9899980" indent="0">
              <a:buNone/>
              <a:defRPr sz="4331"/>
            </a:lvl6pPr>
            <a:lvl7pPr marL="11879976" indent="0">
              <a:buNone/>
              <a:defRPr sz="4331"/>
            </a:lvl7pPr>
            <a:lvl8pPr marL="13859972" indent="0">
              <a:buNone/>
              <a:defRPr sz="4331"/>
            </a:lvl8pPr>
            <a:lvl9pPr marL="15839968" indent="0">
              <a:buNone/>
              <a:defRPr sz="433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9334-82CC-4989-AF15-BFB6FC8D0A95}" type="datetimeFigureOut">
              <a:rPr lang="nl-BE" smtClean="0"/>
              <a:t>27/09/2024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E2F7-2E87-418E-839F-7CB0C387732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87709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22513" y="1955033"/>
            <a:ext cx="34155162" cy="7097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2513" y="9775123"/>
            <a:ext cx="34155162" cy="23298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22513" y="34034437"/>
            <a:ext cx="8910042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69334-82CC-4989-AF15-BFB6FC8D0A95}" type="datetimeFigureOut">
              <a:rPr lang="nl-BE" smtClean="0"/>
              <a:t>27/09/2024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117563" y="34034437"/>
            <a:ext cx="13365063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967633" y="34034437"/>
            <a:ext cx="8910042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6E2F7-2E87-418E-839F-7CB0C387732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9227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3959992" rtl="0" eaLnBrk="1" latinLnBrk="0" hangingPunct="1">
        <a:lnSpc>
          <a:spcPct val="90000"/>
        </a:lnSpc>
        <a:spcBef>
          <a:spcPct val="0"/>
        </a:spcBef>
        <a:buNone/>
        <a:defRPr sz="190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89998" indent="-989998" algn="l" defTabSz="3959992" rtl="0" eaLnBrk="1" latinLnBrk="0" hangingPunct="1">
        <a:lnSpc>
          <a:spcPct val="90000"/>
        </a:lnSpc>
        <a:spcBef>
          <a:spcPts val="4331"/>
        </a:spcBef>
        <a:buFont typeface="Arial" panose="020B0604020202020204" pitchFamily="34" charset="0"/>
        <a:buChar char="•"/>
        <a:defRPr sz="12126" kern="1200">
          <a:solidFill>
            <a:schemeClr val="tx1"/>
          </a:solidFill>
          <a:latin typeface="+mn-lt"/>
          <a:ea typeface="+mn-ea"/>
          <a:cs typeface="+mn-cs"/>
        </a:defRPr>
      </a:lvl1pPr>
      <a:lvl2pPr marL="2969994" indent="-989998" algn="l" defTabSz="3959992" rtl="0" eaLnBrk="1" latinLnBrk="0" hangingPunct="1">
        <a:lnSpc>
          <a:spcPct val="90000"/>
        </a:lnSpc>
        <a:spcBef>
          <a:spcPts val="2165"/>
        </a:spcBef>
        <a:buFont typeface="Arial" panose="020B0604020202020204" pitchFamily="34" charset="0"/>
        <a:buChar char="•"/>
        <a:defRPr sz="10394" kern="1200">
          <a:solidFill>
            <a:schemeClr val="tx1"/>
          </a:solidFill>
          <a:latin typeface="+mn-lt"/>
          <a:ea typeface="+mn-ea"/>
          <a:cs typeface="+mn-cs"/>
        </a:defRPr>
      </a:lvl2pPr>
      <a:lvl3pPr marL="4949990" indent="-989998" algn="l" defTabSz="3959992" rtl="0" eaLnBrk="1" latinLnBrk="0" hangingPunct="1">
        <a:lnSpc>
          <a:spcPct val="90000"/>
        </a:lnSpc>
        <a:spcBef>
          <a:spcPts val="2165"/>
        </a:spcBef>
        <a:buFont typeface="Arial" panose="020B0604020202020204" pitchFamily="34" charset="0"/>
        <a:buChar char="•"/>
        <a:defRPr sz="8661" kern="1200">
          <a:solidFill>
            <a:schemeClr val="tx1"/>
          </a:solidFill>
          <a:latin typeface="+mn-lt"/>
          <a:ea typeface="+mn-ea"/>
          <a:cs typeface="+mn-cs"/>
        </a:defRPr>
      </a:lvl3pPr>
      <a:lvl4pPr marL="6929986" indent="-989998" algn="l" defTabSz="3959992" rtl="0" eaLnBrk="1" latinLnBrk="0" hangingPunct="1">
        <a:lnSpc>
          <a:spcPct val="90000"/>
        </a:lnSpc>
        <a:spcBef>
          <a:spcPts val="2165"/>
        </a:spcBef>
        <a:buFont typeface="Arial" panose="020B0604020202020204" pitchFamily="34" charset="0"/>
        <a:buChar char="•"/>
        <a:defRPr sz="7795" kern="1200">
          <a:solidFill>
            <a:schemeClr val="tx1"/>
          </a:solidFill>
          <a:latin typeface="+mn-lt"/>
          <a:ea typeface="+mn-ea"/>
          <a:cs typeface="+mn-cs"/>
        </a:defRPr>
      </a:lvl4pPr>
      <a:lvl5pPr marL="8909982" indent="-989998" algn="l" defTabSz="3959992" rtl="0" eaLnBrk="1" latinLnBrk="0" hangingPunct="1">
        <a:lnSpc>
          <a:spcPct val="90000"/>
        </a:lnSpc>
        <a:spcBef>
          <a:spcPts val="2165"/>
        </a:spcBef>
        <a:buFont typeface="Arial" panose="020B0604020202020204" pitchFamily="34" charset="0"/>
        <a:buChar char="•"/>
        <a:defRPr sz="7795" kern="1200">
          <a:solidFill>
            <a:schemeClr val="tx1"/>
          </a:solidFill>
          <a:latin typeface="+mn-lt"/>
          <a:ea typeface="+mn-ea"/>
          <a:cs typeface="+mn-cs"/>
        </a:defRPr>
      </a:lvl5pPr>
      <a:lvl6pPr marL="10889978" indent="-989998" algn="l" defTabSz="3959992" rtl="0" eaLnBrk="1" latinLnBrk="0" hangingPunct="1">
        <a:lnSpc>
          <a:spcPct val="90000"/>
        </a:lnSpc>
        <a:spcBef>
          <a:spcPts val="2165"/>
        </a:spcBef>
        <a:buFont typeface="Arial" panose="020B0604020202020204" pitchFamily="34" charset="0"/>
        <a:buChar char="•"/>
        <a:defRPr sz="7795" kern="1200">
          <a:solidFill>
            <a:schemeClr val="tx1"/>
          </a:solidFill>
          <a:latin typeface="+mn-lt"/>
          <a:ea typeface="+mn-ea"/>
          <a:cs typeface="+mn-cs"/>
        </a:defRPr>
      </a:lvl6pPr>
      <a:lvl7pPr marL="12869974" indent="-989998" algn="l" defTabSz="3959992" rtl="0" eaLnBrk="1" latinLnBrk="0" hangingPunct="1">
        <a:lnSpc>
          <a:spcPct val="90000"/>
        </a:lnSpc>
        <a:spcBef>
          <a:spcPts val="2165"/>
        </a:spcBef>
        <a:buFont typeface="Arial" panose="020B0604020202020204" pitchFamily="34" charset="0"/>
        <a:buChar char="•"/>
        <a:defRPr sz="7795" kern="1200">
          <a:solidFill>
            <a:schemeClr val="tx1"/>
          </a:solidFill>
          <a:latin typeface="+mn-lt"/>
          <a:ea typeface="+mn-ea"/>
          <a:cs typeface="+mn-cs"/>
        </a:defRPr>
      </a:lvl7pPr>
      <a:lvl8pPr marL="14849970" indent="-989998" algn="l" defTabSz="3959992" rtl="0" eaLnBrk="1" latinLnBrk="0" hangingPunct="1">
        <a:lnSpc>
          <a:spcPct val="90000"/>
        </a:lnSpc>
        <a:spcBef>
          <a:spcPts val="2165"/>
        </a:spcBef>
        <a:buFont typeface="Arial" panose="020B0604020202020204" pitchFamily="34" charset="0"/>
        <a:buChar char="•"/>
        <a:defRPr sz="7795" kern="1200">
          <a:solidFill>
            <a:schemeClr val="tx1"/>
          </a:solidFill>
          <a:latin typeface="+mn-lt"/>
          <a:ea typeface="+mn-ea"/>
          <a:cs typeface="+mn-cs"/>
        </a:defRPr>
      </a:lvl8pPr>
      <a:lvl9pPr marL="16829966" indent="-989998" algn="l" defTabSz="3959992" rtl="0" eaLnBrk="1" latinLnBrk="0" hangingPunct="1">
        <a:lnSpc>
          <a:spcPct val="90000"/>
        </a:lnSpc>
        <a:spcBef>
          <a:spcPts val="2165"/>
        </a:spcBef>
        <a:buFont typeface="Arial" panose="020B0604020202020204" pitchFamily="34" charset="0"/>
        <a:buChar char="•"/>
        <a:defRPr sz="779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959992" rtl="0" eaLnBrk="1" latinLnBrk="0" hangingPunct="1">
        <a:defRPr sz="7795" kern="1200">
          <a:solidFill>
            <a:schemeClr val="tx1"/>
          </a:solidFill>
          <a:latin typeface="+mn-lt"/>
          <a:ea typeface="+mn-ea"/>
          <a:cs typeface="+mn-cs"/>
        </a:defRPr>
      </a:lvl1pPr>
      <a:lvl2pPr marL="1979996" algn="l" defTabSz="3959992" rtl="0" eaLnBrk="1" latinLnBrk="0" hangingPunct="1">
        <a:defRPr sz="7795" kern="1200">
          <a:solidFill>
            <a:schemeClr val="tx1"/>
          </a:solidFill>
          <a:latin typeface="+mn-lt"/>
          <a:ea typeface="+mn-ea"/>
          <a:cs typeface="+mn-cs"/>
        </a:defRPr>
      </a:lvl2pPr>
      <a:lvl3pPr marL="3959992" algn="l" defTabSz="3959992" rtl="0" eaLnBrk="1" latinLnBrk="0" hangingPunct="1">
        <a:defRPr sz="7795" kern="1200">
          <a:solidFill>
            <a:schemeClr val="tx1"/>
          </a:solidFill>
          <a:latin typeface="+mn-lt"/>
          <a:ea typeface="+mn-ea"/>
          <a:cs typeface="+mn-cs"/>
        </a:defRPr>
      </a:lvl3pPr>
      <a:lvl4pPr marL="5939988" algn="l" defTabSz="3959992" rtl="0" eaLnBrk="1" latinLnBrk="0" hangingPunct="1">
        <a:defRPr sz="7795" kern="1200">
          <a:solidFill>
            <a:schemeClr val="tx1"/>
          </a:solidFill>
          <a:latin typeface="+mn-lt"/>
          <a:ea typeface="+mn-ea"/>
          <a:cs typeface="+mn-cs"/>
        </a:defRPr>
      </a:lvl4pPr>
      <a:lvl5pPr marL="7919984" algn="l" defTabSz="3959992" rtl="0" eaLnBrk="1" latinLnBrk="0" hangingPunct="1">
        <a:defRPr sz="7795" kern="1200">
          <a:solidFill>
            <a:schemeClr val="tx1"/>
          </a:solidFill>
          <a:latin typeface="+mn-lt"/>
          <a:ea typeface="+mn-ea"/>
          <a:cs typeface="+mn-cs"/>
        </a:defRPr>
      </a:lvl5pPr>
      <a:lvl6pPr marL="9899980" algn="l" defTabSz="3959992" rtl="0" eaLnBrk="1" latinLnBrk="0" hangingPunct="1">
        <a:defRPr sz="7795" kern="1200">
          <a:solidFill>
            <a:schemeClr val="tx1"/>
          </a:solidFill>
          <a:latin typeface="+mn-lt"/>
          <a:ea typeface="+mn-ea"/>
          <a:cs typeface="+mn-cs"/>
        </a:defRPr>
      </a:lvl6pPr>
      <a:lvl7pPr marL="11879976" algn="l" defTabSz="3959992" rtl="0" eaLnBrk="1" latinLnBrk="0" hangingPunct="1">
        <a:defRPr sz="7795" kern="1200">
          <a:solidFill>
            <a:schemeClr val="tx1"/>
          </a:solidFill>
          <a:latin typeface="+mn-lt"/>
          <a:ea typeface="+mn-ea"/>
          <a:cs typeface="+mn-cs"/>
        </a:defRPr>
      </a:lvl7pPr>
      <a:lvl8pPr marL="13859972" algn="l" defTabSz="3959992" rtl="0" eaLnBrk="1" latinLnBrk="0" hangingPunct="1">
        <a:defRPr sz="7795" kern="1200">
          <a:solidFill>
            <a:schemeClr val="tx1"/>
          </a:solidFill>
          <a:latin typeface="+mn-lt"/>
          <a:ea typeface="+mn-ea"/>
          <a:cs typeface="+mn-cs"/>
        </a:defRPr>
      </a:lvl8pPr>
      <a:lvl9pPr marL="15839968" algn="l" defTabSz="3959992" rtl="0" eaLnBrk="1" latinLnBrk="0" hangingPunct="1">
        <a:defRPr sz="779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46105" y="2026879"/>
            <a:ext cx="35307977" cy="7097592"/>
          </a:xfrm>
        </p:spPr>
        <p:txBody>
          <a:bodyPr>
            <a:normAutofit/>
          </a:bodyPr>
          <a:lstStyle/>
          <a:p>
            <a:pPr algn="ctr"/>
            <a:r>
              <a:rPr lang="nl-NL" sz="20000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MENU WEEK 41</a:t>
            </a:r>
            <a:br>
              <a:rPr lang="nl-NL" sz="20000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</a:br>
            <a:r>
              <a:rPr lang="nl-NL" sz="20000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7 oktober tot 13 oktober</a:t>
            </a:r>
            <a:endParaRPr lang="nl-BE" sz="20000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292323"/>
              </p:ext>
            </p:extLst>
          </p:nvPr>
        </p:nvGraphicFramePr>
        <p:xfrm>
          <a:off x="1" y="9096774"/>
          <a:ext cx="39600187" cy="23076559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48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14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082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95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329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297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759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232740">
                <a:tc>
                  <a:txBody>
                    <a:bodyPr/>
                    <a:lstStyle/>
                    <a:p>
                      <a:pPr algn="ctr"/>
                      <a:endParaRPr lang="nl-NL" sz="600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nl-NL" sz="6000" dirty="0">
                          <a:latin typeface="Century Gothic" panose="020B0502020202020204" pitchFamily="34" charset="0"/>
                        </a:rPr>
                        <a:t>MAANDAG</a:t>
                      </a:r>
                    </a:p>
                    <a:p>
                      <a:pPr algn="ctr"/>
                      <a:r>
                        <a:rPr lang="nl-NL" sz="6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7/10</a:t>
                      </a:r>
                      <a:endParaRPr lang="nl-BE" sz="6000" b="1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600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nl-NL" sz="6000" dirty="0">
                          <a:latin typeface="Century Gothic" panose="020B0502020202020204" pitchFamily="34" charset="0"/>
                        </a:rPr>
                        <a:t>DINSDAG </a:t>
                      </a:r>
                    </a:p>
                    <a:p>
                      <a:pPr algn="ctr"/>
                      <a:r>
                        <a:rPr lang="nl-NL" sz="6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8/10</a:t>
                      </a:r>
                      <a:endParaRPr lang="nl-BE" sz="6000" b="1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600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nl-NL" sz="6000" dirty="0">
                          <a:latin typeface="Century Gothic" panose="020B0502020202020204" pitchFamily="34" charset="0"/>
                        </a:rPr>
                        <a:t>WOENSDAG</a:t>
                      </a:r>
                    </a:p>
                    <a:p>
                      <a:pPr algn="ctr"/>
                      <a:r>
                        <a:rPr lang="nl-NL" sz="6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9/10</a:t>
                      </a:r>
                      <a:endParaRPr lang="nl-BE" sz="6000" b="1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600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nl-NL" sz="6000" dirty="0">
                          <a:latin typeface="Century Gothic" panose="020B0502020202020204" pitchFamily="34" charset="0"/>
                        </a:rPr>
                        <a:t>DONDERDAG </a:t>
                      </a:r>
                    </a:p>
                    <a:p>
                      <a:pPr algn="ctr"/>
                      <a:r>
                        <a:rPr lang="nl-NL" sz="6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10/10</a:t>
                      </a:r>
                      <a:endParaRPr lang="nl-BE" sz="6000" b="1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600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nl-NL" sz="6000" dirty="0">
                          <a:latin typeface="Century Gothic" panose="020B0502020202020204" pitchFamily="34" charset="0"/>
                        </a:rPr>
                        <a:t>VRIJDAG </a:t>
                      </a:r>
                    </a:p>
                    <a:p>
                      <a:pPr algn="ctr"/>
                      <a:r>
                        <a:rPr lang="nl-NL" sz="6000" dirty="0">
                          <a:latin typeface="Century Gothic" panose="020B0502020202020204" pitchFamily="34" charset="0"/>
                        </a:rPr>
                        <a:t>11/10</a:t>
                      </a:r>
                      <a:endParaRPr lang="nl-BE" sz="6000" b="1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600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nl-NL" sz="6000" dirty="0">
                          <a:latin typeface="Century Gothic" panose="020B0502020202020204" pitchFamily="34" charset="0"/>
                        </a:rPr>
                        <a:t>ZATERDAG </a:t>
                      </a:r>
                    </a:p>
                    <a:p>
                      <a:pPr algn="ctr"/>
                      <a:r>
                        <a:rPr lang="nl-NL" sz="6000" b="1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12/10</a:t>
                      </a:r>
                      <a:endParaRPr lang="nl-BE" sz="6000" b="1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600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nl-NL" sz="6000" dirty="0">
                          <a:latin typeface="Century Gothic" panose="020B0502020202020204" pitchFamily="34" charset="0"/>
                        </a:rPr>
                        <a:t>ZONDAG </a:t>
                      </a:r>
                    </a:p>
                    <a:p>
                      <a:pPr algn="ctr"/>
                      <a:r>
                        <a:rPr lang="nl-BE" sz="6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13/10</a:t>
                      </a:r>
                      <a:br>
                        <a:rPr lang="nl-BE" sz="6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</a:br>
                      <a:r>
                        <a:rPr lang="nl-BE" sz="5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Koekebrood 1</a:t>
                      </a:r>
                      <a:endParaRPr lang="nl-BE" sz="5000" b="0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79919">
                <a:tc>
                  <a:txBody>
                    <a:bodyPr/>
                    <a:lstStyle/>
                    <a:p>
                      <a:pPr marL="0" marR="0" lvl="0" indent="0" algn="ctr" defTabSz="395999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5400" b="1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395999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5400" b="1" i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Wortelsoep</a:t>
                      </a:r>
                    </a:p>
                    <a:p>
                      <a:pPr marL="0" marR="0" lvl="0" indent="0" algn="ctr" defTabSz="395999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5400" b="1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395999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395999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5400" b="0" i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KIppenbil</a:t>
                      </a:r>
                    </a:p>
                    <a:p>
                      <a:pPr marL="0" marR="0" lvl="0" indent="0" algn="ctr" defTabSz="395999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5400" b="1" i="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ctr" defTabSz="395999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5400" b="1" i="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baseline="0" dirty="0">
                          <a:effectLst/>
                          <a:latin typeface="Century Gothic" panose="020B0502020202020204" pitchFamily="34" charset="0"/>
                        </a:rPr>
                        <a:t>Ananas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baseline="0" dirty="0">
                          <a:effectLst/>
                          <a:latin typeface="Century Gothic" panose="020B0502020202020204" pitchFamily="34" charset="0"/>
                        </a:rPr>
                        <a:t>Rijst met groenten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1" i="0" baseline="0" dirty="0">
                          <a:effectLst/>
                          <a:latin typeface="Century Gothic" panose="020B0502020202020204" pitchFamily="34" charset="0"/>
                        </a:rPr>
                        <a:t>Speculoos-mousse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baseline="0" dirty="0">
                          <a:effectLst/>
                          <a:latin typeface="Century Gothic" panose="020B0502020202020204" pitchFamily="34" charset="0"/>
                        </a:rPr>
                        <a:t>Droge worst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endParaRPr lang="nl-BE" sz="5400" b="1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nl-BE" sz="5400" b="1" i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Courgettesoep</a:t>
                      </a: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endParaRPr lang="nl-BE" sz="5400" b="1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nl-BE" sz="5400" b="0" i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Mosselen met mosselsaus 1 2 4</a:t>
                      </a: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nl-BE" sz="5400" b="0" i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Frieten</a:t>
                      </a:r>
                    </a:p>
                    <a:p>
                      <a:pPr marL="0" marR="0" lvl="0" indent="0" algn="ctr" defTabSz="395999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5400" b="1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395999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5400" b="1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395999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5400" b="1" i="0" kern="1200" baseline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Ijsje</a:t>
                      </a:r>
                      <a:r>
                        <a:rPr lang="nl-BE" sz="5400" b="1" i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7</a:t>
                      </a:r>
                    </a:p>
                    <a:p>
                      <a:pPr marL="0" marR="0" lvl="0" indent="0" algn="ctr" defTabSz="395999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395999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395999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395999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5400" b="0" i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Kalkoenham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5200" b="0" kern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5400" b="1" kern="1200" dirty="0">
                          <a:effectLst/>
                          <a:latin typeface="Century Gothic" panose="020B0502020202020204" pitchFamily="34" charset="0"/>
                        </a:rPr>
                        <a:t>Bloemkoolsoep</a:t>
                      </a: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5400" b="1" kern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5400" b="0" kern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5400" b="0" kern="1200" dirty="0">
                          <a:effectLst/>
                          <a:latin typeface="Century Gothic" panose="020B0502020202020204" pitchFamily="34" charset="0"/>
                        </a:rPr>
                        <a:t>Duivels gebraad 9 10</a:t>
                      </a: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5400" b="0" kern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5400" b="0" kern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5400" b="0" kern="1200" dirty="0">
                          <a:effectLst/>
                          <a:latin typeface="Century Gothic" panose="020B0502020202020204" pitchFamily="34" charset="0"/>
                        </a:rPr>
                        <a:t>Spinazie/room 7</a:t>
                      </a: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5400" b="0" kern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5400" b="0" kern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5400" b="0" kern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5400" b="0" kern="1200" dirty="0">
                          <a:effectLst/>
                          <a:latin typeface="Century Gothic" panose="020B0502020202020204" pitchFamily="34" charset="0"/>
                        </a:rPr>
                        <a:t>Gebakken aardappelen</a:t>
                      </a: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5400" b="0" kern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5400" b="1" kern="1200" dirty="0">
                          <a:effectLst/>
                          <a:latin typeface="Century Gothic" panose="020B0502020202020204" pitchFamily="34" charset="0"/>
                        </a:rPr>
                        <a:t>Fruit</a:t>
                      </a: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5400" b="1" kern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5400" b="0" kern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5400" b="0" kern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5400" b="0" kern="1200" dirty="0">
                          <a:effectLst/>
                          <a:latin typeface="Century Gothic" panose="020B0502020202020204" pitchFamily="34" charset="0"/>
                        </a:rPr>
                        <a:t>Mosterdspek 7 10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200" kern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1" i="0" kern="1200" baseline="0" dirty="0">
                          <a:effectLst/>
                          <a:latin typeface="Century Gothic" panose="020B0502020202020204" pitchFamily="34" charset="0"/>
                        </a:rPr>
                        <a:t>Pompoensoep</a:t>
                      </a: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1" i="0" kern="1200" baseline="0" dirty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effectLst/>
                          <a:latin typeface="Century Gothic" panose="020B0502020202020204" pitchFamily="34" charset="0"/>
                        </a:rPr>
                        <a:t>Vleesbrood/ Vleesjus 1</a:t>
                      </a: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effectLst/>
                          <a:latin typeface="Century Gothic" panose="020B0502020202020204" pitchFamily="34" charset="0"/>
                        </a:rPr>
                        <a:t>Appelmoes</a:t>
                      </a: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effectLst/>
                          <a:latin typeface="Century Gothic" panose="020B0502020202020204" pitchFamily="34" charset="0"/>
                        </a:rPr>
                        <a:t>Gekookte aardappelen</a:t>
                      </a: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1" i="0" kern="1200" baseline="0" dirty="0">
                          <a:effectLst/>
                          <a:latin typeface="Century Gothic" panose="020B0502020202020204" pitchFamily="34" charset="0"/>
                        </a:rPr>
                        <a:t>Pudding met koek</a:t>
                      </a: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Salami 6 7 10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1" i="0" kern="1200" baseline="0" dirty="0">
                          <a:effectLst/>
                          <a:latin typeface="Century Gothic" panose="020B0502020202020204" pitchFamily="34" charset="0"/>
                        </a:rPr>
                        <a:t>Preisoep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effectLst/>
                          <a:latin typeface="Century Gothic" panose="020B0502020202020204" pitchFamily="34" charset="0"/>
                        </a:rPr>
                        <a:t>Vis van de dag/ Witte wijn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effectLst/>
                          <a:latin typeface="Century Gothic" panose="020B0502020202020204" pitchFamily="34" charset="0"/>
                        </a:rPr>
                        <a:t>Groenten-salade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effectLst/>
                          <a:latin typeface="Century Gothic" panose="020B0502020202020204" pitchFamily="34" charset="0"/>
                        </a:rPr>
                        <a:t>Gebakken aardappelen</a:t>
                      </a:r>
                      <a:endParaRPr lang="nl-BE" sz="5400" b="1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1" i="0" kern="1200" baseline="0" dirty="0">
                          <a:effectLst/>
                          <a:latin typeface="Century Gothic" panose="020B0502020202020204" pitchFamily="34" charset="0"/>
                        </a:rPr>
                        <a:t>Panna cotta met vruchtensaus 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Crèmepaté</a:t>
                      </a:r>
                      <a:r>
                        <a:rPr lang="nl-BE" sz="5400" b="0" i="0" kern="120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7</a:t>
                      </a: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5400" kern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1" i="0" kern="1200" baseline="0" dirty="0">
                          <a:effectLst/>
                          <a:latin typeface="Century Gothic" panose="020B0502020202020204" pitchFamily="34" charset="0"/>
                        </a:rPr>
                        <a:t>Witloofsoep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effectLst/>
                          <a:latin typeface="Century Gothic" panose="020B0502020202020204" pitchFamily="34" charset="0"/>
                        </a:rPr>
                        <a:t>Schnitzel jagerssaus 1 10 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effectLst/>
                          <a:latin typeface="Century Gothic" panose="020B0502020202020204" pitchFamily="34" charset="0"/>
                        </a:rPr>
                        <a:t>Bloemkool béchamelsaus 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effectLst/>
                          <a:latin typeface="Century Gothic" panose="020B0502020202020204" pitchFamily="34" charset="0"/>
                        </a:rPr>
                        <a:t>Puree 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1" i="0" kern="1200" baseline="0" dirty="0">
                          <a:effectLst/>
                          <a:latin typeface="Century Gothic" panose="020B0502020202020204" pitchFamily="34" charset="0"/>
                        </a:rPr>
                        <a:t>Liegois mokka 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effectLst/>
                          <a:latin typeface="Century Gothic" panose="020B0502020202020204" pitchFamily="34" charset="0"/>
                        </a:rPr>
                        <a:t>Gevarieerd beleg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2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1" i="0" kern="1200" baseline="0" dirty="0">
                          <a:effectLst/>
                          <a:latin typeface="Century Gothic" panose="020B0502020202020204" pitchFamily="34" charset="0"/>
                        </a:rPr>
                        <a:t>Tomatensoep met kaas 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effectLst/>
                          <a:latin typeface="Century Gothic" panose="020B0502020202020204" pitchFamily="34" charset="0"/>
                        </a:rPr>
                        <a:t>Kalkoen met kruiden 3 6 7 9 10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effectLst/>
                          <a:latin typeface="Century Gothic" panose="020B0502020202020204" pitchFamily="34" charset="0"/>
                        </a:rPr>
                        <a:t>Mix van boontjes 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effectLst/>
                          <a:latin typeface="Century Gothic" panose="020B0502020202020204" pitchFamily="34" charset="0"/>
                        </a:rPr>
                        <a:t>Aardappel-nootjes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1" i="0" kern="1200" baseline="0" dirty="0">
                          <a:effectLst/>
                          <a:latin typeface="Century Gothic" panose="020B0502020202020204" pitchFamily="34" charset="0"/>
                        </a:rPr>
                        <a:t>Dessert van het huis 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effectLst/>
                          <a:latin typeface="Century Gothic" panose="020B0502020202020204" pitchFamily="34" charset="0"/>
                        </a:rPr>
                        <a:t>Krabsalade 1 2 3 4 6 7 10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7498" y="30806851"/>
            <a:ext cx="7269483" cy="2682322"/>
          </a:xfrm>
          <a:prstGeom prst="rect">
            <a:avLst/>
          </a:prstGeom>
        </p:spPr>
      </p:pic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529480"/>
              </p:ext>
            </p:extLst>
          </p:nvPr>
        </p:nvGraphicFramePr>
        <p:xfrm>
          <a:off x="1407498" y="33489173"/>
          <a:ext cx="36785189" cy="31729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1693">
                  <a:extLst>
                    <a:ext uri="{9D8B030D-6E8A-4147-A177-3AD203B41FA5}">
                      <a16:colId xmlns:a16="http://schemas.microsoft.com/office/drawing/2014/main" val="594287553"/>
                    </a:ext>
                  </a:extLst>
                </a:gridCol>
                <a:gridCol w="5531168">
                  <a:extLst>
                    <a:ext uri="{9D8B030D-6E8A-4147-A177-3AD203B41FA5}">
                      <a16:colId xmlns:a16="http://schemas.microsoft.com/office/drawing/2014/main" val="2929264637"/>
                    </a:ext>
                  </a:extLst>
                </a:gridCol>
                <a:gridCol w="4023043">
                  <a:extLst>
                    <a:ext uri="{9D8B030D-6E8A-4147-A177-3AD203B41FA5}">
                      <a16:colId xmlns:a16="http://schemas.microsoft.com/office/drawing/2014/main" val="285573982"/>
                    </a:ext>
                  </a:extLst>
                </a:gridCol>
                <a:gridCol w="5186680">
                  <a:extLst>
                    <a:ext uri="{9D8B030D-6E8A-4147-A177-3AD203B41FA5}">
                      <a16:colId xmlns:a16="http://schemas.microsoft.com/office/drawing/2014/main" val="602009305"/>
                    </a:ext>
                  </a:extLst>
                </a:gridCol>
                <a:gridCol w="9479280">
                  <a:extLst>
                    <a:ext uri="{9D8B030D-6E8A-4147-A177-3AD203B41FA5}">
                      <a16:colId xmlns:a16="http://schemas.microsoft.com/office/drawing/2014/main" val="3519933786"/>
                    </a:ext>
                  </a:extLst>
                </a:gridCol>
                <a:gridCol w="3526155">
                  <a:extLst>
                    <a:ext uri="{9D8B030D-6E8A-4147-A177-3AD203B41FA5}">
                      <a16:colId xmlns:a16="http://schemas.microsoft.com/office/drawing/2014/main" val="2447843731"/>
                    </a:ext>
                  </a:extLst>
                </a:gridCol>
                <a:gridCol w="5657170">
                  <a:extLst>
                    <a:ext uri="{9D8B030D-6E8A-4147-A177-3AD203B41FA5}">
                      <a16:colId xmlns:a16="http://schemas.microsoft.com/office/drawing/2014/main" val="653343583"/>
                    </a:ext>
                  </a:extLst>
                </a:gridCol>
              </a:tblGrid>
              <a:tr h="973250">
                <a:tc>
                  <a:txBody>
                    <a:bodyPr/>
                    <a:lstStyle/>
                    <a:p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r>
                        <a:rPr lang="nl-BE" sz="54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Gluten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r>
                        <a:rPr lang="nl-BE" sz="54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S</a:t>
                      </a:r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chaal en schelpdieren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  <a:r>
                        <a:rPr lang="nl-BE" sz="54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Eieren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r>
                        <a:rPr lang="nl-BE" sz="54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Vis</a:t>
                      </a:r>
                      <a:endParaRPr lang="nl-BE" sz="5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  <a:r>
                        <a:rPr lang="nl-BE" sz="54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Pinda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  <a:r>
                        <a:rPr lang="nl-BE" sz="54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Soja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  <a:r>
                        <a:rPr lang="nl-BE" sz="54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Melk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90610"/>
                  </a:ext>
                </a:extLst>
              </a:tr>
              <a:tr h="1435571">
                <a:tc>
                  <a:txBody>
                    <a:bodyPr/>
                    <a:lstStyle/>
                    <a:p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  <a:r>
                        <a:rPr lang="nl-BE" sz="54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Noten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  <a:r>
                        <a:rPr lang="nl-BE" sz="54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Selderij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  <a:r>
                        <a:rPr lang="nl-BE" sz="54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Mosterd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</a:t>
                      </a:r>
                      <a:r>
                        <a:rPr lang="nl-BE" sz="54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Sesam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 Sulfiet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13 Lupine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14 Weekdieren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4290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354021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5702</TotalTime>
  <Words>169</Words>
  <Application>Microsoft Office PowerPoint</Application>
  <PresentationFormat>Aangepast</PresentationFormat>
  <Paragraphs>153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Kantoorthema</vt:lpstr>
      <vt:lpstr>MENU WEEK 41 7 oktober tot 13 oktober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SCHOENENVERKOOP</dc:title>
  <dc:creator>Stephanie Noe - wzc St - Jozef Oostkamp</dc:creator>
  <cp:lastModifiedBy>Greta Taveirne</cp:lastModifiedBy>
  <cp:revision>586</cp:revision>
  <cp:lastPrinted>2023-06-05T06:35:11Z</cp:lastPrinted>
  <dcterms:created xsi:type="dcterms:W3CDTF">2019-10-09T08:04:37Z</dcterms:created>
  <dcterms:modified xsi:type="dcterms:W3CDTF">2024-09-27T09:08:41Z</dcterms:modified>
</cp:coreProperties>
</file>